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0" r:id="rId3"/>
    <p:sldId id="273" r:id="rId4"/>
    <p:sldId id="275" r:id="rId5"/>
    <p:sldId id="272" r:id="rId6"/>
    <p:sldId id="285" r:id="rId7"/>
    <p:sldId id="286" r:id="rId8"/>
    <p:sldId id="287" r:id="rId9"/>
    <p:sldId id="258" r:id="rId10"/>
    <p:sldId id="288" r:id="rId11"/>
    <p:sldId id="257" r:id="rId12"/>
    <p:sldId id="289" r:id="rId13"/>
    <p:sldId id="280" r:id="rId14"/>
    <p:sldId id="278" r:id="rId15"/>
    <p:sldId id="260" r:id="rId16"/>
    <p:sldId id="279" r:id="rId17"/>
    <p:sldId id="263" r:id="rId18"/>
    <p:sldId id="281" r:id="rId19"/>
    <p:sldId id="265" r:id="rId20"/>
    <p:sldId id="276" r:id="rId21"/>
    <p:sldId id="290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95" autoAdjust="0"/>
    <p:restoredTop sz="94684" autoAdjust="0"/>
  </p:normalViewPr>
  <p:slideViewPr>
    <p:cSldViewPr>
      <p:cViewPr>
        <p:scale>
          <a:sx n="60" d="100"/>
          <a:sy n="60" d="100"/>
        </p:scale>
        <p:origin x="-43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262AB-1C48-4BFE-9CC8-3C65ACAD76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83B544-32B0-4A5D-A824-CBF541B658F7}">
      <dgm:prSet phldrT="[Text]"/>
      <dgm:spPr/>
      <dgm:t>
        <a:bodyPr/>
        <a:lstStyle/>
        <a:p>
          <a:r>
            <a:rPr lang="en-US" b="1" dirty="0" smtClean="0"/>
            <a:t>Main Hypothesis</a:t>
          </a:r>
        </a:p>
        <a:p>
          <a:r>
            <a:rPr lang="en-US" dirty="0" smtClean="0"/>
            <a:t>The RII binding site in AKAP9 is important in the phosphorylation of KCNQ1. </a:t>
          </a:r>
          <a:endParaRPr lang="en-US" dirty="0"/>
        </a:p>
      </dgm:t>
    </dgm:pt>
    <dgm:pt modelId="{6CFECA52-9C11-4E46-9251-B00420736D48}" type="parTrans" cxnId="{ACB6EE18-8D26-4FA2-B2A0-256EBB5CA2C3}">
      <dgm:prSet/>
      <dgm:spPr/>
      <dgm:t>
        <a:bodyPr/>
        <a:lstStyle/>
        <a:p>
          <a:endParaRPr lang="en-US"/>
        </a:p>
      </dgm:t>
    </dgm:pt>
    <dgm:pt modelId="{804079E7-D17C-43E9-B09E-719C16C32CE3}" type="sibTrans" cxnId="{ACB6EE18-8D26-4FA2-B2A0-256EBB5CA2C3}">
      <dgm:prSet/>
      <dgm:spPr/>
      <dgm:t>
        <a:bodyPr/>
        <a:lstStyle/>
        <a:p>
          <a:endParaRPr lang="en-US"/>
        </a:p>
      </dgm:t>
    </dgm:pt>
    <dgm:pt modelId="{FFB24DF2-4F6D-40F7-B931-FBE89B46FF97}">
      <dgm:prSet phldrT="[Text]" custT="1"/>
      <dgm:spPr/>
      <dgm:t>
        <a:bodyPr/>
        <a:lstStyle/>
        <a:p>
          <a:r>
            <a:rPr lang="en-US" sz="1400" b="1" dirty="0" smtClean="0"/>
            <a:t>Experiment Part 1</a:t>
          </a:r>
        </a:p>
        <a:p>
          <a:r>
            <a:rPr lang="en-US" sz="1400" b="0" dirty="0" smtClean="0"/>
            <a:t>Establish that  AKAP9, PRKAR2A/B, and KCNQ1 localize to the same areas.</a:t>
          </a:r>
          <a:endParaRPr lang="en-US" sz="1400" b="0" dirty="0"/>
        </a:p>
      </dgm:t>
    </dgm:pt>
    <dgm:pt modelId="{4513B042-798C-4898-AE02-4C15BBCD055A}" type="parTrans" cxnId="{6185B7D4-421A-41C1-9C75-A1B0B64542CF}">
      <dgm:prSet/>
      <dgm:spPr/>
      <dgm:t>
        <a:bodyPr/>
        <a:lstStyle/>
        <a:p>
          <a:endParaRPr lang="en-US"/>
        </a:p>
      </dgm:t>
    </dgm:pt>
    <dgm:pt modelId="{09197D76-481C-426A-8882-52ECB8FABEDA}" type="sibTrans" cxnId="{6185B7D4-421A-41C1-9C75-A1B0B64542CF}">
      <dgm:prSet/>
      <dgm:spPr/>
      <dgm:t>
        <a:bodyPr/>
        <a:lstStyle/>
        <a:p>
          <a:endParaRPr lang="en-US"/>
        </a:p>
      </dgm:t>
    </dgm:pt>
    <dgm:pt modelId="{33A4ECC8-57C5-4B3E-86F2-FAD3FF41075F}">
      <dgm:prSet phldrT="[Text]" custT="1"/>
      <dgm:spPr/>
      <dgm:t>
        <a:bodyPr/>
        <a:lstStyle/>
        <a:p>
          <a:r>
            <a:rPr lang="en-US" sz="1400" b="1" dirty="0" smtClean="0"/>
            <a:t>Experiment Part 2</a:t>
          </a:r>
        </a:p>
        <a:p>
          <a:r>
            <a:rPr lang="en-US" sz="1400" b="0" dirty="0" smtClean="0"/>
            <a:t>Test to see if changes in the AKAP9 RII binding domain effect protein binding</a:t>
          </a:r>
        </a:p>
        <a:p>
          <a:endParaRPr lang="en-US" sz="1400" b="1" dirty="0"/>
        </a:p>
      </dgm:t>
    </dgm:pt>
    <dgm:pt modelId="{A3E2B578-E075-43AF-99FA-9BA8FCBF2EB7}" type="parTrans" cxnId="{FBB54A7E-DCC1-4C98-A238-CCBC52A16BBB}">
      <dgm:prSet/>
      <dgm:spPr/>
      <dgm:t>
        <a:bodyPr/>
        <a:lstStyle/>
        <a:p>
          <a:endParaRPr lang="en-US"/>
        </a:p>
      </dgm:t>
    </dgm:pt>
    <dgm:pt modelId="{95B808E9-D103-4F13-B32C-AA217A03BF9A}" type="sibTrans" cxnId="{FBB54A7E-DCC1-4C98-A238-CCBC52A16BBB}">
      <dgm:prSet/>
      <dgm:spPr/>
      <dgm:t>
        <a:bodyPr/>
        <a:lstStyle/>
        <a:p>
          <a:endParaRPr lang="en-US"/>
        </a:p>
      </dgm:t>
    </dgm:pt>
    <dgm:pt modelId="{E19CDC68-F017-4DDD-B4F8-1705CA069FF3}">
      <dgm:prSet phldrT="[Text]" custT="1"/>
      <dgm:spPr/>
      <dgm:t>
        <a:bodyPr/>
        <a:lstStyle/>
        <a:p>
          <a:r>
            <a:rPr lang="en-US" sz="1400" b="1" dirty="0" smtClean="0"/>
            <a:t>Experiment Part 3</a:t>
          </a:r>
        </a:p>
        <a:p>
          <a:r>
            <a:rPr lang="en-US" sz="1400" b="0" dirty="0" smtClean="0"/>
            <a:t>Screen for </a:t>
          </a:r>
          <a:r>
            <a:rPr lang="en-US" sz="1400" b="0" dirty="0" smtClean="0"/>
            <a:t>unknown </a:t>
          </a:r>
          <a:r>
            <a:rPr lang="en-US" sz="1400" b="0" dirty="0" smtClean="0"/>
            <a:t>mutations for further testing.</a:t>
          </a:r>
        </a:p>
        <a:p>
          <a:endParaRPr lang="en-US" sz="1400" b="0" dirty="0" smtClean="0"/>
        </a:p>
        <a:p>
          <a:endParaRPr lang="en-US" sz="1400" b="0" dirty="0"/>
        </a:p>
      </dgm:t>
    </dgm:pt>
    <dgm:pt modelId="{23CD167D-175E-4914-81D8-934AA00A9E37}" type="parTrans" cxnId="{EE478080-F778-4A3F-BD88-4FD0C6B2AB1A}">
      <dgm:prSet/>
      <dgm:spPr/>
      <dgm:t>
        <a:bodyPr/>
        <a:lstStyle/>
        <a:p>
          <a:endParaRPr lang="en-US"/>
        </a:p>
      </dgm:t>
    </dgm:pt>
    <dgm:pt modelId="{F7057B50-EDBA-4D80-A81E-C06F0286983A}" type="sibTrans" cxnId="{EE478080-F778-4A3F-BD88-4FD0C6B2AB1A}">
      <dgm:prSet/>
      <dgm:spPr/>
      <dgm:t>
        <a:bodyPr/>
        <a:lstStyle/>
        <a:p>
          <a:endParaRPr lang="en-US"/>
        </a:p>
      </dgm:t>
    </dgm:pt>
    <dgm:pt modelId="{EA53ADB5-1E55-42EF-8C14-79C86C8EADCA}" type="pres">
      <dgm:prSet presAssocID="{D34262AB-1C48-4BFE-9CC8-3C65ACAD76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5ADCCF-57B5-4E9B-A25F-3E89E74FF6FC}" type="pres">
      <dgm:prSet presAssocID="{C383B544-32B0-4A5D-A824-CBF541B658F7}" presName="hierRoot1" presStyleCnt="0">
        <dgm:presLayoutVars>
          <dgm:hierBranch val="init"/>
        </dgm:presLayoutVars>
      </dgm:prSet>
      <dgm:spPr/>
    </dgm:pt>
    <dgm:pt modelId="{8D9F1EF2-06F5-4F94-B42C-CAB27B38A50A}" type="pres">
      <dgm:prSet presAssocID="{C383B544-32B0-4A5D-A824-CBF541B658F7}" presName="rootComposite1" presStyleCnt="0"/>
      <dgm:spPr/>
    </dgm:pt>
    <dgm:pt modelId="{687403E1-01C7-4B84-8D51-3462617DA206}" type="pres">
      <dgm:prSet presAssocID="{C383B544-32B0-4A5D-A824-CBF541B658F7}" presName="rootText1" presStyleLbl="node0" presStyleIdx="0" presStyleCnt="1" custScaleX="323044" custScaleY="203643" custLinFactY="-11578" custLinFactNeighborX="-155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22824-3536-4CB3-ABDB-348AEA673238}" type="pres">
      <dgm:prSet presAssocID="{C383B544-32B0-4A5D-A824-CBF541B658F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330CEE-1836-491B-A144-4A287A4F16D6}" type="pres">
      <dgm:prSet presAssocID="{C383B544-32B0-4A5D-A824-CBF541B658F7}" presName="hierChild2" presStyleCnt="0"/>
      <dgm:spPr/>
    </dgm:pt>
    <dgm:pt modelId="{5C2A20EE-EB03-4A1A-AF58-6A2CCC1280E4}" type="pres">
      <dgm:prSet presAssocID="{4513B042-798C-4898-AE02-4C15BBCD055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0300942-8F39-4DD2-B54A-51555C4D54C0}" type="pres">
      <dgm:prSet presAssocID="{FFB24DF2-4F6D-40F7-B931-FBE89B46FF97}" presName="hierRoot2" presStyleCnt="0">
        <dgm:presLayoutVars>
          <dgm:hierBranch val="init"/>
        </dgm:presLayoutVars>
      </dgm:prSet>
      <dgm:spPr/>
    </dgm:pt>
    <dgm:pt modelId="{5493926D-3EE3-4310-A44E-79356D6E7C06}" type="pres">
      <dgm:prSet presAssocID="{FFB24DF2-4F6D-40F7-B931-FBE89B46FF97}" presName="rootComposite" presStyleCnt="0"/>
      <dgm:spPr/>
    </dgm:pt>
    <dgm:pt modelId="{5A88CE5B-72E1-465A-ABE9-A5B6A442BEF1}" type="pres">
      <dgm:prSet presAssocID="{FFB24DF2-4F6D-40F7-B931-FBE89B46FF97}" presName="rootText" presStyleLbl="node2" presStyleIdx="0" presStyleCnt="3" custScaleX="109867" custScaleY="247896" custLinFactNeighborX="-68" custLinFactNeighborY="-14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A0DF6-C5A8-4496-A113-F24A4528EF7D}" type="pres">
      <dgm:prSet presAssocID="{FFB24DF2-4F6D-40F7-B931-FBE89B46FF97}" presName="rootConnector" presStyleLbl="node2" presStyleIdx="0" presStyleCnt="3"/>
      <dgm:spPr/>
      <dgm:t>
        <a:bodyPr/>
        <a:lstStyle/>
        <a:p>
          <a:endParaRPr lang="en-US"/>
        </a:p>
      </dgm:t>
    </dgm:pt>
    <dgm:pt modelId="{238319DA-7021-4F13-BB4D-67B8D2093606}" type="pres">
      <dgm:prSet presAssocID="{FFB24DF2-4F6D-40F7-B931-FBE89B46FF97}" presName="hierChild4" presStyleCnt="0"/>
      <dgm:spPr/>
    </dgm:pt>
    <dgm:pt modelId="{1776901D-FB9E-4D1F-9A84-D8C6A1C8683F}" type="pres">
      <dgm:prSet presAssocID="{FFB24DF2-4F6D-40F7-B931-FBE89B46FF97}" presName="hierChild5" presStyleCnt="0"/>
      <dgm:spPr/>
    </dgm:pt>
    <dgm:pt modelId="{4EC72078-4ACB-4AA9-9367-9C2ADB793229}" type="pres">
      <dgm:prSet presAssocID="{A3E2B578-E075-43AF-99FA-9BA8FCBF2EB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89757E3-DAF8-48A4-ABEE-91BE100C2AFF}" type="pres">
      <dgm:prSet presAssocID="{33A4ECC8-57C5-4B3E-86F2-FAD3FF41075F}" presName="hierRoot2" presStyleCnt="0">
        <dgm:presLayoutVars>
          <dgm:hierBranch val="init"/>
        </dgm:presLayoutVars>
      </dgm:prSet>
      <dgm:spPr/>
    </dgm:pt>
    <dgm:pt modelId="{6B7BC1A3-67CA-4F82-8112-A9133F29E2A4}" type="pres">
      <dgm:prSet presAssocID="{33A4ECC8-57C5-4B3E-86F2-FAD3FF41075F}" presName="rootComposite" presStyleCnt="0"/>
      <dgm:spPr/>
    </dgm:pt>
    <dgm:pt modelId="{E2397C6E-7907-413F-804E-4872590043AF}" type="pres">
      <dgm:prSet presAssocID="{33A4ECC8-57C5-4B3E-86F2-FAD3FF41075F}" presName="rootText" presStyleLbl="node2" presStyleIdx="1" presStyleCnt="3" custScaleX="110115" custScaleY="247462" custLinFactNeighborX="-2969" custLinFactNeighborY="-14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00614-9424-4321-B755-3DD804FA0C93}" type="pres">
      <dgm:prSet presAssocID="{33A4ECC8-57C5-4B3E-86F2-FAD3FF41075F}" presName="rootConnector" presStyleLbl="node2" presStyleIdx="1" presStyleCnt="3"/>
      <dgm:spPr/>
      <dgm:t>
        <a:bodyPr/>
        <a:lstStyle/>
        <a:p>
          <a:endParaRPr lang="en-US"/>
        </a:p>
      </dgm:t>
    </dgm:pt>
    <dgm:pt modelId="{296D56BA-005A-40F1-B425-4F314E67D9B2}" type="pres">
      <dgm:prSet presAssocID="{33A4ECC8-57C5-4B3E-86F2-FAD3FF41075F}" presName="hierChild4" presStyleCnt="0"/>
      <dgm:spPr/>
    </dgm:pt>
    <dgm:pt modelId="{D85578CF-9F55-4A70-B863-9957FB26E880}" type="pres">
      <dgm:prSet presAssocID="{33A4ECC8-57C5-4B3E-86F2-FAD3FF41075F}" presName="hierChild5" presStyleCnt="0"/>
      <dgm:spPr/>
    </dgm:pt>
    <dgm:pt modelId="{A75A9B28-5FB3-4116-94DF-D2CB100DC1EF}" type="pres">
      <dgm:prSet presAssocID="{23CD167D-175E-4914-81D8-934AA00A9E3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BDBC295-C2DD-4F8B-97CF-40D9E3EF5D53}" type="pres">
      <dgm:prSet presAssocID="{E19CDC68-F017-4DDD-B4F8-1705CA069FF3}" presName="hierRoot2" presStyleCnt="0">
        <dgm:presLayoutVars>
          <dgm:hierBranch val="init"/>
        </dgm:presLayoutVars>
      </dgm:prSet>
      <dgm:spPr/>
    </dgm:pt>
    <dgm:pt modelId="{8895B7E1-1283-4F5D-8A31-18A8DE88B4C1}" type="pres">
      <dgm:prSet presAssocID="{E19CDC68-F017-4DDD-B4F8-1705CA069FF3}" presName="rootComposite" presStyleCnt="0"/>
      <dgm:spPr/>
    </dgm:pt>
    <dgm:pt modelId="{48A2C13D-7B4F-4BA6-BA1C-1C293543FDFC}" type="pres">
      <dgm:prSet presAssocID="{E19CDC68-F017-4DDD-B4F8-1705CA069FF3}" presName="rootText" presStyleLbl="node2" presStyleIdx="2" presStyleCnt="3" custScaleX="110115" custScaleY="247462" custLinFactNeighborX="-633" custLinFactNeighborY="-14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D2750E-3321-4D9F-BA0D-98A29EC86CD5}" type="pres">
      <dgm:prSet presAssocID="{E19CDC68-F017-4DDD-B4F8-1705CA069FF3}" presName="rootConnector" presStyleLbl="node2" presStyleIdx="2" presStyleCnt="3"/>
      <dgm:spPr/>
      <dgm:t>
        <a:bodyPr/>
        <a:lstStyle/>
        <a:p>
          <a:endParaRPr lang="en-US"/>
        </a:p>
      </dgm:t>
    </dgm:pt>
    <dgm:pt modelId="{46E9D9A5-A5BF-4548-8DF4-00FFBE29A1F9}" type="pres">
      <dgm:prSet presAssocID="{E19CDC68-F017-4DDD-B4F8-1705CA069FF3}" presName="hierChild4" presStyleCnt="0"/>
      <dgm:spPr/>
    </dgm:pt>
    <dgm:pt modelId="{3BC127CD-F0F4-410D-B933-F3BE641B93F0}" type="pres">
      <dgm:prSet presAssocID="{E19CDC68-F017-4DDD-B4F8-1705CA069FF3}" presName="hierChild5" presStyleCnt="0"/>
      <dgm:spPr/>
    </dgm:pt>
    <dgm:pt modelId="{C1A29A73-1927-45D5-A4B3-B8CA8B2188D6}" type="pres">
      <dgm:prSet presAssocID="{C383B544-32B0-4A5D-A824-CBF541B658F7}" presName="hierChild3" presStyleCnt="0"/>
      <dgm:spPr/>
    </dgm:pt>
  </dgm:ptLst>
  <dgm:cxnLst>
    <dgm:cxn modelId="{FA99636B-FD10-4E75-B38F-A75EDAFC0B82}" type="presOf" srcId="{C383B544-32B0-4A5D-A824-CBF541B658F7}" destId="{687403E1-01C7-4B84-8D51-3462617DA206}" srcOrd="0" destOrd="0" presId="urn:microsoft.com/office/officeart/2005/8/layout/orgChart1"/>
    <dgm:cxn modelId="{1747E2FA-2690-4B72-8255-A37C92ED6165}" type="presOf" srcId="{E19CDC68-F017-4DDD-B4F8-1705CA069FF3}" destId="{48A2C13D-7B4F-4BA6-BA1C-1C293543FDFC}" srcOrd="0" destOrd="0" presId="urn:microsoft.com/office/officeart/2005/8/layout/orgChart1"/>
    <dgm:cxn modelId="{4A75F402-F1D7-49A4-A184-B9BB59A46E95}" type="presOf" srcId="{E19CDC68-F017-4DDD-B4F8-1705CA069FF3}" destId="{D0D2750E-3321-4D9F-BA0D-98A29EC86CD5}" srcOrd="1" destOrd="0" presId="urn:microsoft.com/office/officeart/2005/8/layout/orgChart1"/>
    <dgm:cxn modelId="{FBB54A7E-DCC1-4C98-A238-CCBC52A16BBB}" srcId="{C383B544-32B0-4A5D-A824-CBF541B658F7}" destId="{33A4ECC8-57C5-4B3E-86F2-FAD3FF41075F}" srcOrd="1" destOrd="0" parTransId="{A3E2B578-E075-43AF-99FA-9BA8FCBF2EB7}" sibTransId="{95B808E9-D103-4F13-B32C-AA217A03BF9A}"/>
    <dgm:cxn modelId="{858A46F4-ECEC-4A38-952D-81C3064891F2}" type="presOf" srcId="{FFB24DF2-4F6D-40F7-B931-FBE89B46FF97}" destId="{3F3A0DF6-C5A8-4496-A113-F24A4528EF7D}" srcOrd="1" destOrd="0" presId="urn:microsoft.com/office/officeart/2005/8/layout/orgChart1"/>
    <dgm:cxn modelId="{AA77E1E7-6755-4F2D-8064-D67183CE0524}" type="presOf" srcId="{23CD167D-175E-4914-81D8-934AA00A9E37}" destId="{A75A9B28-5FB3-4116-94DF-D2CB100DC1EF}" srcOrd="0" destOrd="0" presId="urn:microsoft.com/office/officeart/2005/8/layout/orgChart1"/>
    <dgm:cxn modelId="{286F4208-F2BE-4E13-8126-B59CE624C02F}" type="presOf" srcId="{FFB24DF2-4F6D-40F7-B931-FBE89B46FF97}" destId="{5A88CE5B-72E1-465A-ABE9-A5B6A442BEF1}" srcOrd="0" destOrd="0" presId="urn:microsoft.com/office/officeart/2005/8/layout/orgChart1"/>
    <dgm:cxn modelId="{DC50F30D-206D-422D-8778-6F6C88C1C106}" type="presOf" srcId="{33A4ECC8-57C5-4B3E-86F2-FAD3FF41075F}" destId="{E2397C6E-7907-413F-804E-4872590043AF}" srcOrd="0" destOrd="0" presId="urn:microsoft.com/office/officeart/2005/8/layout/orgChart1"/>
    <dgm:cxn modelId="{3AC5057A-3114-4FD6-A1CC-82F06134B559}" type="presOf" srcId="{C383B544-32B0-4A5D-A824-CBF541B658F7}" destId="{DEE22824-3536-4CB3-ABDB-348AEA673238}" srcOrd="1" destOrd="0" presId="urn:microsoft.com/office/officeart/2005/8/layout/orgChart1"/>
    <dgm:cxn modelId="{31C7E48C-AE0E-49F2-A817-DA28851B2D80}" type="presOf" srcId="{4513B042-798C-4898-AE02-4C15BBCD055A}" destId="{5C2A20EE-EB03-4A1A-AF58-6A2CCC1280E4}" srcOrd="0" destOrd="0" presId="urn:microsoft.com/office/officeart/2005/8/layout/orgChart1"/>
    <dgm:cxn modelId="{8097DAFC-F6BD-4314-A78E-5E9FDD4B8702}" type="presOf" srcId="{33A4ECC8-57C5-4B3E-86F2-FAD3FF41075F}" destId="{92100614-9424-4321-B755-3DD804FA0C93}" srcOrd="1" destOrd="0" presId="urn:microsoft.com/office/officeart/2005/8/layout/orgChart1"/>
    <dgm:cxn modelId="{1DC291CA-7357-4BD0-BFA0-C248DF3DE1A0}" type="presOf" srcId="{D34262AB-1C48-4BFE-9CC8-3C65ACAD76C0}" destId="{EA53ADB5-1E55-42EF-8C14-79C86C8EADCA}" srcOrd="0" destOrd="0" presId="urn:microsoft.com/office/officeart/2005/8/layout/orgChart1"/>
    <dgm:cxn modelId="{ACB6EE18-8D26-4FA2-B2A0-256EBB5CA2C3}" srcId="{D34262AB-1C48-4BFE-9CC8-3C65ACAD76C0}" destId="{C383B544-32B0-4A5D-A824-CBF541B658F7}" srcOrd="0" destOrd="0" parTransId="{6CFECA52-9C11-4E46-9251-B00420736D48}" sibTransId="{804079E7-D17C-43E9-B09E-719C16C32CE3}"/>
    <dgm:cxn modelId="{6185B7D4-421A-41C1-9C75-A1B0B64542CF}" srcId="{C383B544-32B0-4A5D-A824-CBF541B658F7}" destId="{FFB24DF2-4F6D-40F7-B931-FBE89B46FF97}" srcOrd="0" destOrd="0" parTransId="{4513B042-798C-4898-AE02-4C15BBCD055A}" sibTransId="{09197D76-481C-426A-8882-52ECB8FABEDA}"/>
    <dgm:cxn modelId="{EE478080-F778-4A3F-BD88-4FD0C6B2AB1A}" srcId="{C383B544-32B0-4A5D-A824-CBF541B658F7}" destId="{E19CDC68-F017-4DDD-B4F8-1705CA069FF3}" srcOrd="2" destOrd="0" parTransId="{23CD167D-175E-4914-81D8-934AA00A9E37}" sibTransId="{F7057B50-EDBA-4D80-A81E-C06F0286983A}"/>
    <dgm:cxn modelId="{7F2A3C45-A863-4FD3-B7C3-422E8B60E36F}" type="presOf" srcId="{A3E2B578-E075-43AF-99FA-9BA8FCBF2EB7}" destId="{4EC72078-4ACB-4AA9-9367-9C2ADB793229}" srcOrd="0" destOrd="0" presId="urn:microsoft.com/office/officeart/2005/8/layout/orgChart1"/>
    <dgm:cxn modelId="{82CECFED-23E7-44BC-A6A9-A5CBB861BEEA}" type="presParOf" srcId="{EA53ADB5-1E55-42EF-8C14-79C86C8EADCA}" destId="{DE5ADCCF-57B5-4E9B-A25F-3E89E74FF6FC}" srcOrd="0" destOrd="0" presId="urn:microsoft.com/office/officeart/2005/8/layout/orgChart1"/>
    <dgm:cxn modelId="{D591E9B1-B40E-4EBA-BA91-114430201F71}" type="presParOf" srcId="{DE5ADCCF-57B5-4E9B-A25F-3E89E74FF6FC}" destId="{8D9F1EF2-06F5-4F94-B42C-CAB27B38A50A}" srcOrd="0" destOrd="0" presId="urn:microsoft.com/office/officeart/2005/8/layout/orgChart1"/>
    <dgm:cxn modelId="{5A5EA572-9A71-47BE-BDFC-BDF77058F36C}" type="presParOf" srcId="{8D9F1EF2-06F5-4F94-B42C-CAB27B38A50A}" destId="{687403E1-01C7-4B84-8D51-3462617DA206}" srcOrd="0" destOrd="0" presId="urn:microsoft.com/office/officeart/2005/8/layout/orgChart1"/>
    <dgm:cxn modelId="{B68849DC-4B16-44CB-A077-F70D336DD218}" type="presParOf" srcId="{8D9F1EF2-06F5-4F94-B42C-CAB27B38A50A}" destId="{DEE22824-3536-4CB3-ABDB-348AEA673238}" srcOrd="1" destOrd="0" presId="urn:microsoft.com/office/officeart/2005/8/layout/orgChart1"/>
    <dgm:cxn modelId="{A675F54F-79CB-4474-8A19-214324E11AE5}" type="presParOf" srcId="{DE5ADCCF-57B5-4E9B-A25F-3E89E74FF6FC}" destId="{6D330CEE-1836-491B-A144-4A287A4F16D6}" srcOrd="1" destOrd="0" presId="urn:microsoft.com/office/officeart/2005/8/layout/orgChart1"/>
    <dgm:cxn modelId="{9AC7F9BF-916E-4255-859D-9DED28A56CA0}" type="presParOf" srcId="{6D330CEE-1836-491B-A144-4A287A4F16D6}" destId="{5C2A20EE-EB03-4A1A-AF58-6A2CCC1280E4}" srcOrd="0" destOrd="0" presId="urn:microsoft.com/office/officeart/2005/8/layout/orgChart1"/>
    <dgm:cxn modelId="{E87A0A61-E3DB-42C5-8BC9-06C03FB6E970}" type="presParOf" srcId="{6D330CEE-1836-491B-A144-4A287A4F16D6}" destId="{B0300942-8F39-4DD2-B54A-51555C4D54C0}" srcOrd="1" destOrd="0" presId="urn:microsoft.com/office/officeart/2005/8/layout/orgChart1"/>
    <dgm:cxn modelId="{046A1F3F-3974-4B20-A38D-29689DF6855F}" type="presParOf" srcId="{B0300942-8F39-4DD2-B54A-51555C4D54C0}" destId="{5493926D-3EE3-4310-A44E-79356D6E7C06}" srcOrd="0" destOrd="0" presId="urn:microsoft.com/office/officeart/2005/8/layout/orgChart1"/>
    <dgm:cxn modelId="{6AFC7057-E614-4545-AE86-D605FF9FF403}" type="presParOf" srcId="{5493926D-3EE3-4310-A44E-79356D6E7C06}" destId="{5A88CE5B-72E1-465A-ABE9-A5B6A442BEF1}" srcOrd="0" destOrd="0" presId="urn:microsoft.com/office/officeart/2005/8/layout/orgChart1"/>
    <dgm:cxn modelId="{4FEB382E-9809-41A3-9785-7A524C4CCF9E}" type="presParOf" srcId="{5493926D-3EE3-4310-A44E-79356D6E7C06}" destId="{3F3A0DF6-C5A8-4496-A113-F24A4528EF7D}" srcOrd="1" destOrd="0" presId="urn:microsoft.com/office/officeart/2005/8/layout/orgChart1"/>
    <dgm:cxn modelId="{1AD7ADE5-0FD1-4A41-98B9-42E1647BA5B6}" type="presParOf" srcId="{B0300942-8F39-4DD2-B54A-51555C4D54C0}" destId="{238319DA-7021-4F13-BB4D-67B8D2093606}" srcOrd="1" destOrd="0" presId="urn:microsoft.com/office/officeart/2005/8/layout/orgChart1"/>
    <dgm:cxn modelId="{EAA75DA0-E4F0-4039-9D65-9CD9CE4F9BBC}" type="presParOf" srcId="{B0300942-8F39-4DD2-B54A-51555C4D54C0}" destId="{1776901D-FB9E-4D1F-9A84-D8C6A1C8683F}" srcOrd="2" destOrd="0" presId="urn:microsoft.com/office/officeart/2005/8/layout/orgChart1"/>
    <dgm:cxn modelId="{53832CF6-FB53-41C4-BD25-FEF5F04910F1}" type="presParOf" srcId="{6D330CEE-1836-491B-A144-4A287A4F16D6}" destId="{4EC72078-4ACB-4AA9-9367-9C2ADB793229}" srcOrd="2" destOrd="0" presId="urn:microsoft.com/office/officeart/2005/8/layout/orgChart1"/>
    <dgm:cxn modelId="{03F9B6FC-54B0-4111-B0FB-5F94CA6A506B}" type="presParOf" srcId="{6D330CEE-1836-491B-A144-4A287A4F16D6}" destId="{189757E3-DAF8-48A4-ABEE-91BE100C2AFF}" srcOrd="3" destOrd="0" presId="urn:microsoft.com/office/officeart/2005/8/layout/orgChart1"/>
    <dgm:cxn modelId="{D7C126B2-66FC-4CF7-82A9-9653162223A9}" type="presParOf" srcId="{189757E3-DAF8-48A4-ABEE-91BE100C2AFF}" destId="{6B7BC1A3-67CA-4F82-8112-A9133F29E2A4}" srcOrd="0" destOrd="0" presId="urn:microsoft.com/office/officeart/2005/8/layout/orgChart1"/>
    <dgm:cxn modelId="{FEA500C6-A6C7-499C-B748-99ECC807ED44}" type="presParOf" srcId="{6B7BC1A3-67CA-4F82-8112-A9133F29E2A4}" destId="{E2397C6E-7907-413F-804E-4872590043AF}" srcOrd="0" destOrd="0" presId="urn:microsoft.com/office/officeart/2005/8/layout/orgChart1"/>
    <dgm:cxn modelId="{36951959-4046-4023-974A-39EB3C4CAA82}" type="presParOf" srcId="{6B7BC1A3-67CA-4F82-8112-A9133F29E2A4}" destId="{92100614-9424-4321-B755-3DD804FA0C93}" srcOrd="1" destOrd="0" presId="urn:microsoft.com/office/officeart/2005/8/layout/orgChart1"/>
    <dgm:cxn modelId="{CF10B1FC-1415-4CCE-A0B9-68DC72A9E49A}" type="presParOf" srcId="{189757E3-DAF8-48A4-ABEE-91BE100C2AFF}" destId="{296D56BA-005A-40F1-B425-4F314E67D9B2}" srcOrd="1" destOrd="0" presId="urn:microsoft.com/office/officeart/2005/8/layout/orgChart1"/>
    <dgm:cxn modelId="{5A557C3B-4C73-4502-8F82-59AB8C2D0BFC}" type="presParOf" srcId="{189757E3-DAF8-48A4-ABEE-91BE100C2AFF}" destId="{D85578CF-9F55-4A70-B863-9957FB26E880}" srcOrd="2" destOrd="0" presId="urn:microsoft.com/office/officeart/2005/8/layout/orgChart1"/>
    <dgm:cxn modelId="{A82745EE-0F0C-4AE7-98B1-618D773C957B}" type="presParOf" srcId="{6D330CEE-1836-491B-A144-4A287A4F16D6}" destId="{A75A9B28-5FB3-4116-94DF-D2CB100DC1EF}" srcOrd="4" destOrd="0" presId="urn:microsoft.com/office/officeart/2005/8/layout/orgChart1"/>
    <dgm:cxn modelId="{2CEB5A9A-D8BF-4E8A-A6F9-D33CC16322F5}" type="presParOf" srcId="{6D330CEE-1836-491B-A144-4A287A4F16D6}" destId="{EBDBC295-C2DD-4F8B-97CF-40D9E3EF5D53}" srcOrd="5" destOrd="0" presId="urn:microsoft.com/office/officeart/2005/8/layout/orgChart1"/>
    <dgm:cxn modelId="{8A69CB2D-7AE4-481C-95AB-982CDDD0B561}" type="presParOf" srcId="{EBDBC295-C2DD-4F8B-97CF-40D9E3EF5D53}" destId="{8895B7E1-1283-4F5D-8A31-18A8DE88B4C1}" srcOrd="0" destOrd="0" presId="urn:microsoft.com/office/officeart/2005/8/layout/orgChart1"/>
    <dgm:cxn modelId="{072F24A8-0C44-444E-8A4B-F679A0136A51}" type="presParOf" srcId="{8895B7E1-1283-4F5D-8A31-18A8DE88B4C1}" destId="{48A2C13D-7B4F-4BA6-BA1C-1C293543FDFC}" srcOrd="0" destOrd="0" presId="urn:microsoft.com/office/officeart/2005/8/layout/orgChart1"/>
    <dgm:cxn modelId="{0ABCFE50-8C14-49E5-84DD-ED2790EEBA24}" type="presParOf" srcId="{8895B7E1-1283-4F5D-8A31-18A8DE88B4C1}" destId="{D0D2750E-3321-4D9F-BA0D-98A29EC86CD5}" srcOrd="1" destOrd="0" presId="urn:microsoft.com/office/officeart/2005/8/layout/orgChart1"/>
    <dgm:cxn modelId="{AAF2FA5C-0130-4C07-B7CC-430DA04570EA}" type="presParOf" srcId="{EBDBC295-C2DD-4F8B-97CF-40D9E3EF5D53}" destId="{46E9D9A5-A5BF-4548-8DF4-00FFBE29A1F9}" srcOrd="1" destOrd="0" presId="urn:microsoft.com/office/officeart/2005/8/layout/orgChart1"/>
    <dgm:cxn modelId="{07B3D419-4CE3-4BC5-AD00-8F943E14A7F8}" type="presParOf" srcId="{EBDBC295-C2DD-4F8B-97CF-40D9E3EF5D53}" destId="{3BC127CD-F0F4-410D-B933-F3BE641B93F0}" srcOrd="2" destOrd="0" presId="urn:microsoft.com/office/officeart/2005/8/layout/orgChart1"/>
    <dgm:cxn modelId="{B8513EFB-59D4-4B66-B7C1-00F400AF6E47}" type="presParOf" srcId="{DE5ADCCF-57B5-4E9B-A25F-3E89E74FF6FC}" destId="{C1A29A73-1927-45D5-A4B3-B8CA8B2188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262AB-1C48-4BFE-9CC8-3C65ACAD76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83B544-32B0-4A5D-A824-CBF541B658F7}">
      <dgm:prSet phldrT="[Text]"/>
      <dgm:spPr/>
      <dgm:t>
        <a:bodyPr/>
        <a:lstStyle/>
        <a:p>
          <a:r>
            <a:rPr lang="en-US" b="1" dirty="0" smtClean="0"/>
            <a:t>Main Hypothesis</a:t>
          </a:r>
        </a:p>
        <a:p>
          <a:r>
            <a:rPr lang="en-US" dirty="0" smtClean="0"/>
            <a:t>A mutation in the RII binding site in AKAP9 causes a decrease in phosphorylated KCNQ1. </a:t>
          </a:r>
          <a:endParaRPr lang="en-US" dirty="0"/>
        </a:p>
      </dgm:t>
    </dgm:pt>
    <dgm:pt modelId="{6CFECA52-9C11-4E46-9251-B00420736D48}" type="parTrans" cxnId="{ACB6EE18-8D26-4FA2-B2A0-256EBB5CA2C3}">
      <dgm:prSet/>
      <dgm:spPr/>
      <dgm:t>
        <a:bodyPr/>
        <a:lstStyle/>
        <a:p>
          <a:endParaRPr lang="en-US"/>
        </a:p>
      </dgm:t>
    </dgm:pt>
    <dgm:pt modelId="{804079E7-D17C-43E9-B09E-719C16C32CE3}" type="sibTrans" cxnId="{ACB6EE18-8D26-4FA2-B2A0-256EBB5CA2C3}">
      <dgm:prSet/>
      <dgm:spPr/>
      <dgm:t>
        <a:bodyPr/>
        <a:lstStyle/>
        <a:p>
          <a:endParaRPr lang="en-US"/>
        </a:p>
      </dgm:t>
    </dgm:pt>
    <dgm:pt modelId="{FFB24DF2-4F6D-40F7-B931-FBE89B46FF97}">
      <dgm:prSet phldrT="[Text]" custT="1"/>
      <dgm:spPr/>
      <dgm:t>
        <a:bodyPr/>
        <a:lstStyle/>
        <a:p>
          <a:r>
            <a:rPr lang="en-US" sz="1400" b="1" dirty="0" smtClean="0"/>
            <a:t>Experiment Part 1</a:t>
          </a:r>
        </a:p>
        <a:p>
          <a:r>
            <a:rPr lang="en-US" sz="1400" b="0" dirty="0" smtClean="0"/>
            <a:t>Establish that  AKAP9, PRKAR2A/B, and KCNQ1 localize to the same areas.</a:t>
          </a:r>
          <a:endParaRPr lang="en-US" sz="1400" b="0" dirty="0"/>
        </a:p>
      </dgm:t>
    </dgm:pt>
    <dgm:pt modelId="{4513B042-798C-4898-AE02-4C15BBCD055A}" type="parTrans" cxnId="{6185B7D4-421A-41C1-9C75-A1B0B64542CF}">
      <dgm:prSet/>
      <dgm:spPr/>
      <dgm:t>
        <a:bodyPr/>
        <a:lstStyle/>
        <a:p>
          <a:endParaRPr lang="en-US"/>
        </a:p>
      </dgm:t>
    </dgm:pt>
    <dgm:pt modelId="{09197D76-481C-426A-8882-52ECB8FABEDA}" type="sibTrans" cxnId="{6185B7D4-421A-41C1-9C75-A1B0B64542CF}">
      <dgm:prSet/>
      <dgm:spPr/>
      <dgm:t>
        <a:bodyPr/>
        <a:lstStyle/>
        <a:p>
          <a:endParaRPr lang="en-US"/>
        </a:p>
      </dgm:t>
    </dgm:pt>
    <dgm:pt modelId="{33A4ECC8-57C5-4B3E-86F2-FAD3FF41075F}">
      <dgm:prSet phldrT="[Text]" custT="1"/>
      <dgm:spPr/>
      <dgm:t>
        <a:bodyPr/>
        <a:lstStyle/>
        <a:p>
          <a:r>
            <a:rPr lang="en-US" sz="1400" b="1" dirty="0" smtClean="0"/>
            <a:t>Experiment Part 2</a:t>
          </a:r>
        </a:p>
        <a:p>
          <a:r>
            <a:rPr lang="en-US" sz="1400" b="0" dirty="0" smtClean="0"/>
            <a:t>Test to see if changes in the AKAP9 RII binding domain effect protein binding</a:t>
          </a:r>
          <a:endParaRPr lang="en-US" sz="1400" b="1" dirty="0"/>
        </a:p>
      </dgm:t>
    </dgm:pt>
    <dgm:pt modelId="{A3E2B578-E075-43AF-99FA-9BA8FCBF2EB7}" type="parTrans" cxnId="{FBB54A7E-DCC1-4C98-A238-CCBC52A16BBB}">
      <dgm:prSet/>
      <dgm:spPr/>
      <dgm:t>
        <a:bodyPr/>
        <a:lstStyle/>
        <a:p>
          <a:endParaRPr lang="en-US"/>
        </a:p>
      </dgm:t>
    </dgm:pt>
    <dgm:pt modelId="{95B808E9-D103-4F13-B32C-AA217A03BF9A}" type="sibTrans" cxnId="{FBB54A7E-DCC1-4C98-A238-CCBC52A16BBB}">
      <dgm:prSet/>
      <dgm:spPr/>
      <dgm:t>
        <a:bodyPr/>
        <a:lstStyle/>
        <a:p>
          <a:endParaRPr lang="en-US"/>
        </a:p>
      </dgm:t>
    </dgm:pt>
    <dgm:pt modelId="{E19CDC68-F017-4DDD-B4F8-1705CA069FF3}">
      <dgm:prSet phldrT="[Text]" custT="1"/>
      <dgm:spPr/>
      <dgm:t>
        <a:bodyPr/>
        <a:lstStyle/>
        <a:p>
          <a:r>
            <a:rPr lang="en-US" sz="1400" b="1" dirty="0" smtClean="0"/>
            <a:t>Experiment Part 3</a:t>
          </a:r>
        </a:p>
        <a:p>
          <a:r>
            <a:rPr lang="en-US" sz="1400" b="0" dirty="0" smtClean="0"/>
            <a:t>Screen for </a:t>
          </a:r>
          <a:r>
            <a:rPr lang="en-US" sz="1400" b="0" dirty="0" smtClean="0"/>
            <a:t>unknown </a:t>
          </a:r>
          <a:r>
            <a:rPr lang="en-US" sz="1400" b="0" dirty="0" smtClean="0"/>
            <a:t>mutations for further testing.</a:t>
          </a:r>
        </a:p>
        <a:p>
          <a:endParaRPr lang="en-US" sz="1400" b="0" dirty="0" smtClean="0"/>
        </a:p>
        <a:p>
          <a:endParaRPr lang="en-US" sz="1400" b="0" dirty="0"/>
        </a:p>
      </dgm:t>
    </dgm:pt>
    <dgm:pt modelId="{23CD167D-175E-4914-81D8-934AA00A9E37}" type="parTrans" cxnId="{EE478080-F778-4A3F-BD88-4FD0C6B2AB1A}">
      <dgm:prSet/>
      <dgm:spPr/>
      <dgm:t>
        <a:bodyPr/>
        <a:lstStyle/>
        <a:p>
          <a:endParaRPr lang="en-US"/>
        </a:p>
      </dgm:t>
    </dgm:pt>
    <dgm:pt modelId="{F7057B50-EDBA-4D80-A81E-C06F0286983A}" type="sibTrans" cxnId="{EE478080-F778-4A3F-BD88-4FD0C6B2AB1A}">
      <dgm:prSet/>
      <dgm:spPr/>
      <dgm:t>
        <a:bodyPr/>
        <a:lstStyle/>
        <a:p>
          <a:endParaRPr lang="en-US"/>
        </a:p>
      </dgm:t>
    </dgm:pt>
    <dgm:pt modelId="{EA53ADB5-1E55-42EF-8C14-79C86C8EADCA}" type="pres">
      <dgm:prSet presAssocID="{D34262AB-1C48-4BFE-9CC8-3C65ACAD76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5ADCCF-57B5-4E9B-A25F-3E89E74FF6FC}" type="pres">
      <dgm:prSet presAssocID="{C383B544-32B0-4A5D-A824-CBF541B658F7}" presName="hierRoot1" presStyleCnt="0">
        <dgm:presLayoutVars>
          <dgm:hierBranch val="init"/>
        </dgm:presLayoutVars>
      </dgm:prSet>
      <dgm:spPr/>
    </dgm:pt>
    <dgm:pt modelId="{8D9F1EF2-06F5-4F94-B42C-CAB27B38A50A}" type="pres">
      <dgm:prSet presAssocID="{C383B544-32B0-4A5D-A824-CBF541B658F7}" presName="rootComposite1" presStyleCnt="0"/>
      <dgm:spPr/>
    </dgm:pt>
    <dgm:pt modelId="{687403E1-01C7-4B84-8D51-3462617DA206}" type="pres">
      <dgm:prSet presAssocID="{C383B544-32B0-4A5D-A824-CBF541B658F7}" presName="rootText1" presStyleLbl="node0" presStyleIdx="0" presStyleCnt="1" custScaleX="323044" custScaleY="203643" custLinFactY="-11578" custLinFactNeighborX="-155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22824-3536-4CB3-ABDB-348AEA673238}" type="pres">
      <dgm:prSet presAssocID="{C383B544-32B0-4A5D-A824-CBF541B658F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330CEE-1836-491B-A144-4A287A4F16D6}" type="pres">
      <dgm:prSet presAssocID="{C383B544-32B0-4A5D-A824-CBF541B658F7}" presName="hierChild2" presStyleCnt="0"/>
      <dgm:spPr/>
    </dgm:pt>
    <dgm:pt modelId="{5C2A20EE-EB03-4A1A-AF58-6A2CCC1280E4}" type="pres">
      <dgm:prSet presAssocID="{4513B042-798C-4898-AE02-4C15BBCD055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0300942-8F39-4DD2-B54A-51555C4D54C0}" type="pres">
      <dgm:prSet presAssocID="{FFB24DF2-4F6D-40F7-B931-FBE89B46FF97}" presName="hierRoot2" presStyleCnt="0">
        <dgm:presLayoutVars>
          <dgm:hierBranch val="init"/>
        </dgm:presLayoutVars>
      </dgm:prSet>
      <dgm:spPr/>
    </dgm:pt>
    <dgm:pt modelId="{5493926D-3EE3-4310-A44E-79356D6E7C06}" type="pres">
      <dgm:prSet presAssocID="{FFB24DF2-4F6D-40F7-B931-FBE89B46FF97}" presName="rootComposite" presStyleCnt="0"/>
      <dgm:spPr/>
    </dgm:pt>
    <dgm:pt modelId="{5A88CE5B-72E1-465A-ABE9-A5B6A442BEF1}" type="pres">
      <dgm:prSet presAssocID="{FFB24DF2-4F6D-40F7-B931-FBE89B46FF97}" presName="rootText" presStyleLbl="node2" presStyleIdx="0" presStyleCnt="3" custScaleX="109867" custScaleY="247896" custLinFactNeighborX="-68" custLinFactNeighborY="-14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A0DF6-C5A8-4496-A113-F24A4528EF7D}" type="pres">
      <dgm:prSet presAssocID="{FFB24DF2-4F6D-40F7-B931-FBE89B46FF97}" presName="rootConnector" presStyleLbl="node2" presStyleIdx="0" presStyleCnt="3"/>
      <dgm:spPr/>
      <dgm:t>
        <a:bodyPr/>
        <a:lstStyle/>
        <a:p>
          <a:endParaRPr lang="en-US"/>
        </a:p>
      </dgm:t>
    </dgm:pt>
    <dgm:pt modelId="{238319DA-7021-4F13-BB4D-67B8D2093606}" type="pres">
      <dgm:prSet presAssocID="{FFB24DF2-4F6D-40F7-B931-FBE89B46FF97}" presName="hierChild4" presStyleCnt="0"/>
      <dgm:spPr/>
    </dgm:pt>
    <dgm:pt modelId="{1776901D-FB9E-4D1F-9A84-D8C6A1C8683F}" type="pres">
      <dgm:prSet presAssocID="{FFB24DF2-4F6D-40F7-B931-FBE89B46FF97}" presName="hierChild5" presStyleCnt="0"/>
      <dgm:spPr/>
    </dgm:pt>
    <dgm:pt modelId="{4EC72078-4ACB-4AA9-9367-9C2ADB793229}" type="pres">
      <dgm:prSet presAssocID="{A3E2B578-E075-43AF-99FA-9BA8FCBF2EB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89757E3-DAF8-48A4-ABEE-91BE100C2AFF}" type="pres">
      <dgm:prSet presAssocID="{33A4ECC8-57C5-4B3E-86F2-FAD3FF41075F}" presName="hierRoot2" presStyleCnt="0">
        <dgm:presLayoutVars>
          <dgm:hierBranch val="init"/>
        </dgm:presLayoutVars>
      </dgm:prSet>
      <dgm:spPr/>
    </dgm:pt>
    <dgm:pt modelId="{6B7BC1A3-67CA-4F82-8112-A9133F29E2A4}" type="pres">
      <dgm:prSet presAssocID="{33A4ECC8-57C5-4B3E-86F2-FAD3FF41075F}" presName="rootComposite" presStyleCnt="0"/>
      <dgm:spPr/>
    </dgm:pt>
    <dgm:pt modelId="{E2397C6E-7907-413F-804E-4872590043AF}" type="pres">
      <dgm:prSet presAssocID="{33A4ECC8-57C5-4B3E-86F2-FAD3FF41075F}" presName="rootText" presStyleLbl="node2" presStyleIdx="1" presStyleCnt="3" custScaleX="110115" custScaleY="247462" custLinFactNeighborX="-2969" custLinFactNeighborY="-14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00614-9424-4321-B755-3DD804FA0C93}" type="pres">
      <dgm:prSet presAssocID="{33A4ECC8-57C5-4B3E-86F2-FAD3FF41075F}" presName="rootConnector" presStyleLbl="node2" presStyleIdx="1" presStyleCnt="3"/>
      <dgm:spPr/>
      <dgm:t>
        <a:bodyPr/>
        <a:lstStyle/>
        <a:p>
          <a:endParaRPr lang="en-US"/>
        </a:p>
      </dgm:t>
    </dgm:pt>
    <dgm:pt modelId="{296D56BA-005A-40F1-B425-4F314E67D9B2}" type="pres">
      <dgm:prSet presAssocID="{33A4ECC8-57C5-4B3E-86F2-FAD3FF41075F}" presName="hierChild4" presStyleCnt="0"/>
      <dgm:spPr/>
    </dgm:pt>
    <dgm:pt modelId="{D85578CF-9F55-4A70-B863-9957FB26E880}" type="pres">
      <dgm:prSet presAssocID="{33A4ECC8-57C5-4B3E-86F2-FAD3FF41075F}" presName="hierChild5" presStyleCnt="0"/>
      <dgm:spPr/>
    </dgm:pt>
    <dgm:pt modelId="{A75A9B28-5FB3-4116-94DF-D2CB100DC1EF}" type="pres">
      <dgm:prSet presAssocID="{23CD167D-175E-4914-81D8-934AA00A9E3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BDBC295-C2DD-4F8B-97CF-40D9E3EF5D53}" type="pres">
      <dgm:prSet presAssocID="{E19CDC68-F017-4DDD-B4F8-1705CA069FF3}" presName="hierRoot2" presStyleCnt="0">
        <dgm:presLayoutVars>
          <dgm:hierBranch val="init"/>
        </dgm:presLayoutVars>
      </dgm:prSet>
      <dgm:spPr/>
    </dgm:pt>
    <dgm:pt modelId="{8895B7E1-1283-4F5D-8A31-18A8DE88B4C1}" type="pres">
      <dgm:prSet presAssocID="{E19CDC68-F017-4DDD-B4F8-1705CA069FF3}" presName="rootComposite" presStyleCnt="0"/>
      <dgm:spPr/>
    </dgm:pt>
    <dgm:pt modelId="{48A2C13D-7B4F-4BA6-BA1C-1C293543FDFC}" type="pres">
      <dgm:prSet presAssocID="{E19CDC68-F017-4DDD-B4F8-1705CA069FF3}" presName="rootText" presStyleLbl="node2" presStyleIdx="2" presStyleCnt="3" custScaleX="110115" custScaleY="247462" custLinFactNeighborX="-633" custLinFactNeighborY="-14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D2750E-3321-4D9F-BA0D-98A29EC86CD5}" type="pres">
      <dgm:prSet presAssocID="{E19CDC68-F017-4DDD-B4F8-1705CA069FF3}" presName="rootConnector" presStyleLbl="node2" presStyleIdx="2" presStyleCnt="3"/>
      <dgm:spPr/>
      <dgm:t>
        <a:bodyPr/>
        <a:lstStyle/>
        <a:p>
          <a:endParaRPr lang="en-US"/>
        </a:p>
      </dgm:t>
    </dgm:pt>
    <dgm:pt modelId="{46E9D9A5-A5BF-4548-8DF4-00FFBE29A1F9}" type="pres">
      <dgm:prSet presAssocID="{E19CDC68-F017-4DDD-B4F8-1705CA069FF3}" presName="hierChild4" presStyleCnt="0"/>
      <dgm:spPr/>
    </dgm:pt>
    <dgm:pt modelId="{3BC127CD-F0F4-410D-B933-F3BE641B93F0}" type="pres">
      <dgm:prSet presAssocID="{E19CDC68-F017-4DDD-B4F8-1705CA069FF3}" presName="hierChild5" presStyleCnt="0"/>
      <dgm:spPr/>
    </dgm:pt>
    <dgm:pt modelId="{C1A29A73-1927-45D5-A4B3-B8CA8B2188D6}" type="pres">
      <dgm:prSet presAssocID="{C383B544-32B0-4A5D-A824-CBF541B658F7}" presName="hierChild3" presStyleCnt="0"/>
      <dgm:spPr/>
    </dgm:pt>
  </dgm:ptLst>
  <dgm:cxnLst>
    <dgm:cxn modelId="{8DE1051D-EB17-4082-8EC5-CB9A652AF67D}" type="presOf" srcId="{D34262AB-1C48-4BFE-9CC8-3C65ACAD76C0}" destId="{EA53ADB5-1E55-42EF-8C14-79C86C8EADCA}" srcOrd="0" destOrd="0" presId="urn:microsoft.com/office/officeart/2005/8/layout/orgChart1"/>
    <dgm:cxn modelId="{7F6629B4-5F75-4828-B6E6-F75F4CFF697E}" type="presOf" srcId="{E19CDC68-F017-4DDD-B4F8-1705CA069FF3}" destId="{D0D2750E-3321-4D9F-BA0D-98A29EC86CD5}" srcOrd="1" destOrd="0" presId="urn:microsoft.com/office/officeart/2005/8/layout/orgChart1"/>
    <dgm:cxn modelId="{00BA3897-8F1D-4D95-A332-F63E3B8253C5}" type="presOf" srcId="{FFB24DF2-4F6D-40F7-B931-FBE89B46FF97}" destId="{5A88CE5B-72E1-465A-ABE9-A5B6A442BEF1}" srcOrd="0" destOrd="0" presId="urn:microsoft.com/office/officeart/2005/8/layout/orgChart1"/>
    <dgm:cxn modelId="{C69BB228-9659-46A6-9168-CB98276F4FF5}" type="presOf" srcId="{33A4ECC8-57C5-4B3E-86F2-FAD3FF41075F}" destId="{E2397C6E-7907-413F-804E-4872590043AF}" srcOrd="0" destOrd="0" presId="urn:microsoft.com/office/officeart/2005/8/layout/orgChart1"/>
    <dgm:cxn modelId="{EE478080-F778-4A3F-BD88-4FD0C6B2AB1A}" srcId="{C383B544-32B0-4A5D-A824-CBF541B658F7}" destId="{E19CDC68-F017-4DDD-B4F8-1705CA069FF3}" srcOrd="2" destOrd="0" parTransId="{23CD167D-175E-4914-81D8-934AA00A9E37}" sibTransId="{F7057B50-EDBA-4D80-A81E-C06F0286983A}"/>
    <dgm:cxn modelId="{47057FAD-5069-4ED9-A328-D50FB6E294C8}" type="presOf" srcId="{C383B544-32B0-4A5D-A824-CBF541B658F7}" destId="{DEE22824-3536-4CB3-ABDB-348AEA673238}" srcOrd="1" destOrd="0" presId="urn:microsoft.com/office/officeart/2005/8/layout/orgChart1"/>
    <dgm:cxn modelId="{CAF04377-F1B8-4EE4-A300-CC5A1FAEC745}" type="presOf" srcId="{FFB24DF2-4F6D-40F7-B931-FBE89B46FF97}" destId="{3F3A0DF6-C5A8-4496-A113-F24A4528EF7D}" srcOrd="1" destOrd="0" presId="urn:microsoft.com/office/officeart/2005/8/layout/orgChart1"/>
    <dgm:cxn modelId="{ACB6EE18-8D26-4FA2-B2A0-256EBB5CA2C3}" srcId="{D34262AB-1C48-4BFE-9CC8-3C65ACAD76C0}" destId="{C383B544-32B0-4A5D-A824-CBF541B658F7}" srcOrd="0" destOrd="0" parTransId="{6CFECA52-9C11-4E46-9251-B00420736D48}" sibTransId="{804079E7-D17C-43E9-B09E-719C16C32CE3}"/>
    <dgm:cxn modelId="{E3253349-F0E5-4DF1-8F94-C9267EA47C10}" type="presOf" srcId="{23CD167D-175E-4914-81D8-934AA00A9E37}" destId="{A75A9B28-5FB3-4116-94DF-D2CB100DC1EF}" srcOrd="0" destOrd="0" presId="urn:microsoft.com/office/officeart/2005/8/layout/orgChart1"/>
    <dgm:cxn modelId="{6073C4CF-DDC4-4E92-B6A8-70254D603D3B}" type="presOf" srcId="{C383B544-32B0-4A5D-A824-CBF541B658F7}" destId="{687403E1-01C7-4B84-8D51-3462617DA206}" srcOrd="0" destOrd="0" presId="urn:microsoft.com/office/officeart/2005/8/layout/orgChart1"/>
    <dgm:cxn modelId="{627BBF60-3018-4604-A0B2-4BF7E2C090BC}" type="presOf" srcId="{E19CDC68-F017-4DDD-B4F8-1705CA069FF3}" destId="{48A2C13D-7B4F-4BA6-BA1C-1C293543FDFC}" srcOrd="0" destOrd="0" presId="urn:microsoft.com/office/officeart/2005/8/layout/orgChart1"/>
    <dgm:cxn modelId="{E7A7ABD5-50DC-4E52-B659-01B66960969A}" type="presOf" srcId="{4513B042-798C-4898-AE02-4C15BBCD055A}" destId="{5C2A20EE-EB03-4A1A-AF58-6A2CCC1280E4}" srcOrd="0" destOrd="0" presId="urn:microsoft.com/office/officeart/2005/8/layout/orgChart1"/>
    <dgm:cxn modelId="{FBB54A7E-DCC1-4C98-A238-CCBC52A16BBB}" srcId="{C383B544-32B0-4A5D-A824-CBF541B658F7}" destId="{33A4ECC8-57C5-4B3E-86F2-FAD3FF41075F}" srcOrd="1" destOrd="0" parTransId="{A3E2B578-E075-43AF-99FA-9BA8FCBF2EB7}" sibTransId="{95B808E9-D103-4F13-B32C-AA217A03BF9A}"/>
    <dgm:cxn modelId="{6185B7D4-421A-41C1-9C75-A1B0B64542CF}" srcId="{C383B544-32B0-4A5D-A824-CBF541B658F7}" destId="{FFB24DF2-4F6D-40F7-B931-FBE89B46FF97}" srcOrd="0" destOrd="0" parTransId="{4513B042-798C-4898-AE02-4C15BBCD055A}" sibTransId="{09197D76-481C-426A-8882-52ECB8FABEDA}"/>
    <dgm:cxn modelId="{373A6DC9-5593-4C39-9753-508DBEC909D8}" type="presOf" srcId="{A3E2B578-E075-43AF-99FA-9BA8FCBF2EB7}" destId="{4EC72078-4ACB-4AA9-9367-9C2ADB793229}" srcOrd="0" destOrd="0" presId="urn:microsoft.com/office/officeart/2005/8/layout/orgChart1"/>
    <dgm:cxn modelId="{84EA60B3-FAFD-43E4-B844-D43B54CCF5B2}" type="presOf" srcId="{33A4ECC8-57C5-4B3E-86F2-FAD3FF41075F}" destId="{92100614-9424-4321-B755-3DD804FA0C93}" srcOrd="1" destOrd="0" presId="urn:microsoft.com/office/officeart/2005/8/layout/orgChart1"/>
    <dgm:cxn modelId="{22EC4D8F-F100-4282-B340-ED396E71BA00}" type="presParOf" srcId="{EA53ADB5-1E55-42EF-8C14-79C86C8EADCA}" destId="{DE5ADCCF-57B5-4E9B-A25F-3E89E74FF6FC}" srcOrd="0" destOrd="0" presId="urn:microsoft.com/office/officeart/2005/8/layout/orgChart1"/>
    <dgm:cxn modelId="{97FE8BD6-44F4-440A-B599-0AC9E9603744}" type="presParOf" srcId="{DE5ADCCF-57B5-4E9B-A25F-3E89E74FF6FC}" destId="{8D9F1EF2-06F5-4F94-B42C-CAB27B38A50A}" srcOrd="0" destOrd="0" presId="urn:microsoft.com/office/officeart/2005/8/layout/orgChart1"/>
    <dgm:cxn modelId="{E72BE801-237D-465F-A33F-5BF44A0D431A}" type="presParOf" srcId="{8D9F1EF2-06F5-4F94-B42C-CAB27B38A50A}" destId="{687403E1-01C7-4B84-8D51-3462617DA206}" srcOrd="0" destOrd="0" presId="urn:microsoft.com/office/officeart/2005/8/layout/orgChart1"/>
    <dgm:cxn modelId="{07D73188-E2DE-4CAA-AFEA-3839DDC65A81}" type="presParOf" srcId="{8D9F1EF2-06F5-4F94-B42C-CAB27B38A50A}" destId="{DEE22824-3536-4CB3-ABDB-348AEA673238}" srcOrd="1" destOrd="0" presId="urn:microsoft.com/office/officeart/2005/8/layout/orgChart1"/>
    <dgm:cxn modelId="{F9E6666F-E8BC-4A27-841E-040B9B2FFD00}" type="presParOf" srcId="{DE5ADCCF-57B5-4E9B-A25F-3E89E74FF6FC}" destId="{6D330CEE-1836-491B-A144-4A287A4F16D6}" srcOrd="1" destOrd="0" presId="urn:microsoft.com/office/officeart/2005/8/layout/orgChart1"/>
    <dgm:cxn modelId="{312E2275-0AA5-4725-AF28-2A0957D07F12}" type="presParOf" srcId="{6D330CEE-1836-491B-A144-4A287A4F16D6}" destId="{5C2A20EE-EB03-4A1A-AF58-6A2CCC1280E4}" srcOrd="0" destOrd="0" presId="urn:microsoft.com/office/officeart/2005/8/layout/orgChart1"/>
    <dgm:cxn modelId="{5BAF5D83-A59F-4CB5-A5BA-E4882D30C89B}" type="presParOf" srcId="{6D330CEE-1836-491B-A144-4A287A4F16D6}" destId="{B0300942-8F39-4DD2-B54A-51555C4D54C0}" srcOrd="1" destOrd="0" presId="urn:microsoft.com/office/officeart/2005/8/layout/orgChart1"/>
    <dgm:cxn modelId="{10BED4B0-C11E-4965-926F-F3BEB38A24AE}" type="presParOf" srcId="{B0300942-8F39-4DD2-B54A-51555C4D54C0}" destId="{5493926D-3EE3-4310-A44E-79356D6E7C06}" srcOrd="0" destOrd="0" presId="urn:microsoft.com/office/officeart/2005/8/layout/orgChart1"/>
    <dgm:cxn modelId="{0243DFB9-9F4E-463C-81F1-419CA4998F5C}" type="presParOf" srcId="{5493926D-3EE3-4310-A44E-79356D6E7C06}" destId="{5A88CE5B-72E1-465A-ABE9-A5B6A442BEF1}" srcOrd="0" destOrd="0" presId="urn:microsoft.com/office/officeart/2005/8/layout/orgChart1"/>
    <dgm:cxn modelId="{B5F8A0B4-71B6-4C88-BD2E-16BF7E056A97}" type="presParOf" srcId="{5493926D-3EE3-4310-A44E-79356D6E7C06}" destId="{3F3A0DF6-C5A8-4496-A113-F24A4528EF7D}" srcOrd="1" destOrd="0" presId="urn:microsoft.com/office/officeart/2005/8/layout/orgChart1"/>
    <dgm:cxn modelId="{F1CF76CF-7CB0-4BDE-9329-91BC5DB7799D}" type="presParOf" srcId="{B0300942-8F39-4DD2-B54A-51555C4D54C0}" destId="{238319DA-7021-4F13-BB4D-67B8D2093606}" srcOrd="1" destOrd="0" presId="urn:microsoft.com/office/officeart/2005/8/layout/orgChart1"/>
    <dgm:cxn modelId="{6976D5B8-C27D-488A-8D1E-A58B934AC0BA}" type="presParOf" srcId="{B0300942-8F39-4DD2-B54A-51555C4D54C0}" destId="{1776901D-FB9E-4D1F-9A84-D8C6A1C8683F}" srcOrd="2" destOrd="0" presId="urn:microsoft.com/office/officeart/2005/8/layout/orgChart1"/>
    <dgm:cxn modelId="{8BA5CEEA-F766-45A7-A486-3377C0F10BE9}" type="presParOf" srcId="{6D330CEE-1836-491B-A144-4A287A4F16D6}" destId="{4EC72078-4ACB-4AA9-9367-9C2ADB793229}" srcOrd="2" destOrd="0" presId="urn:microsoft.com/office/officeart/2005/8/layout/orgChart1"/>
    <dgm:cxn modelId="{F6284CAC-55AD-4089-8D0D-B5F46C8CB8BB}" type="presParOf" srcId="{6D330CEE-1836-491B-A144-4A287A4F16D6}" destId="{189757E3-DAF8-48A4-ABEE-91BE100C2AFF}" srcOrd="3" destOrd="0" presId="urn:microsoft.com/office/officeart/2005/8/layout/orgChart1"/>
    <dgm:cxn modelId="{E0CB67BE-D7E9-4492-B3C8-9FE7307B5C35}" type="presParOf" srcId="{189757E3-DAF8-48A4-ABEE-91BE100C2AFF}" destId="{6B7BC1A3-67CA-4F82-8112-A9133F29E2A4}" srcOrd="0" destOrd="0" presId="urn:microsoft.com/office/officeart/2005/8/layout/orgChart1"/>
    <dgm:cxn modelId="{94883CD0-EEBA-42A7-8F64-B92E9F88F5FE}" type="presParOf" srcId="{6B7BC1A3-67CA-4F82-8112-A9133F29E2A4}" destId="{E2397C6E-7907-413F-804E-4872590043AF}" srcOrd="0" destOrd="0" presId="urn:microsoft.com/office/officeart/2005/8/layout/orgChart1"/>
    <dgm:cxn modelId="{D6DA7568-8DFF-4E6F-8122-B6E80EA7055A}" type="presParOf" srcId="{6B7BC1A3-67CA-4F82-8112-A9133F29E2A4}" destId="{92100614-9424-4321-B755-3DD804FA0C93}" srcOrd="1" destOrd="0" presId="urn:microsoft.com/office/officeart/2005/8/layout/orgChart1"/>
    <dgm:cxn modelId="{011C08EF-37D6-4158-8528-0B7CEAF4446F}" type="presParOf" srcId="{189757E3-DAF8-48A4-ABEE-91BE100C2AFF}" destId="{296D56BA-005A-40F1-B425-4F314E67D9B2}" srcOrd="1" destOrd="0" presId="urn:microsoft.com/office/officeart/2005/8/layout/orgChart1"/>
    <dgm:cxn modelId="{130DAC31-C76E-4FC9-8B3C-45324A6C61FB}" type="presParOf" srcId="{189757E3-DAF8-48A4-ABEE-91BE100C2AFF}" destId="{D85578CF-9F55-4A70-B863-9957FB26E880}" srcOrd="2" destOrd="0" presId="urn:microsoft.com/office/officeart/2005/8/layout/orgChart1"/>
    <dgm:cxn modelId="{92B3946F-99A7-40E0-816A-479CE25CBDDF}" type="presParOf" srcId="{6D330CEE-1836-491B-A144-4A287A4F16D6}" destId="{A75A9B28-5FB3-4116-94DF-D2CB100DC1EF}" srcOrd="4" destOrd="0" presId="urn:microsoft.com/office/officeart/2005/8/layout/orgChart1"/>
    <dgm:cxn modelId="{09FAA7F8-8C80-4CF8-9397-6C46BC62CD65}" type="presParOf" srcId="{6D330CEE-1836-491B-A144-4A287A4F16D6}" destId="{EBDBC295-C2DD-4F8B-97CF-40D9E3EF5D53}" srcOrd="5" destOrd="0" presId="urn:microsoft.com/office/officeart/2005/8/layout/orgChart1"/>
    <dgm:cxn modelId="{2A4EB04C-AD72-4A7A-9972-DA65896A31CA}" type="presParOf" srcId="{EBDBC295-C2DD-4F8B-97CF-40D9E3EF5D53}" destId="{8895B7E1-1283-4F5D-8A31-18A8DE88B4C1}" srcOrd="0" destOrd="0" presId="urn:microsoft.com/office/officeart/2005/8/layout/orgChart1"/>
    <dgm:cxn modelId="{F5060B8A-D027-4A08-BDB7-699215CEB7E8}" type="presParOf" srcId="{8895B7E1-1283-4F5D-8A31-18A8DE88B4C1}" destId="{48A2C13D-7B4F-4BA6-BA1C-1C293543FDFC}" srcOrd="0" destOrd="0" presId="urn:microsoft.com/office/officeart/2005/8/layout/orgChart1"/>
    <dgm:cxn modelId="{6208C887-0B5E-473C-8945-68782182C2FA}" type="presParOf" srcId="{8895B7E1-1283-4F5D-8A31-18A8DE88B4C1}" destId="{D0D2750E-3321-4D9F-BA0D-98A29EC86CD5}" srcOrd="1" destOrd="0" presId="urn:microsoft.com/office/officeart/2005/8/layout/orgChart1"/>
    <dgm:cxn modelId="{A1BE276E-6FCF-4942-B703-9D6332B90AE6}" type="presParOf" srcId="{EBDBC295-C2DD-4F8B-97CF-40D9E3EF5D53}" destId="{46E9D9A5-A5BF-4548-8DF4-00FFBE29A1F9}" srcOrd="1" destOrd="0" presId="urn:microsoft.com/office/officeart/2005/8/layout/orgChart1"/>
    <dgm:cxn modelId="{6FA1ED1B-AC22-4595-868D-88883D3DC0E1}" type="presParOf" srcId="{EBDBC295-C2DD-4F8B-97CF-40D9E3EF5D53}" destId="{3BC127CD-F0F4-410D-B933-F3BE641B93F0}" srcOrd="2" destOrd="0" presId="urn:microsoft.com/office/officeart/2005/8/layout/orgChart1"/>
    <dgm:cxn modelId="{99A7703B-9AB3-44ED-9B5C-C23E4E264283}" type="presParOf" srcId="{DE5ADCCF-57B5-4E9B-A25F-3E89E74FF6FC}" destId="{C1A29A73-1927-45D5-A4B3-B8CA8B2188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4262AB-1C48-4BFE-9CC8-3C65ACAD76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83B544-32B0-4A5D-A824-CBF541B658F7}">
      <dgm:prSet phldrT="[Text]"/>
      <dgm:spPr/>
      <dgm:t>
        <a:bodyPr/>
        <a:lstStyle/>
        <a:p>
          <a:r>
            <a:rPr lang="en-US" b="1" dirty="0" smtClean="0"/>
            <a:t>Main Hypothesis</a:t>
          </a:r>
        </a:p>
        <a:p>
          <a:r>
            <a:rPr lang="en-US" dirty="0" smtClean="0"/>
            <a:t>A mutation in the RII binding site in AKAP9 causes a decrease in phosphorylated KCNQ1. </a:t>
          </a:r>
          <a:endParaRPr lang="en-US" dirty="0"/>
        </a:p>
      </dgm:t>
    </dgm:pt>
    <dgm:pt modelId="{6CFECA52-9C11-4E46-9251-B00420736D48}" type="parTrans" cxnId="{ACB6EE18-8D26-4FA2-B2A0-256EBB5CA2C3}">
      <dgm:prSet/>
      <dgm:spPr/>
      <dgm:t>
        <a:bodyPr/>
        <a:lstStyle/>
        <a:p>
          <a:endParaRPr lang="en-US"/>
        </a:p>
      </dgm:t>
    </dgm:pt>
    <dgm:pt modelId="{804079E7-D17C-43E9-B09E-719C16C32CE3}" type="sibTrans" cxnId="{ACB6EE18-8D26-4FA2-B2A0-256EBB5CA2C3}">
      <dgm:prSet/>
      <dgm:spPr/>
      <dgm:t>
        <a:bodyPr/>
        <a:lstStyle/>
        <a:p>
          <a:endParaRPr lang="en-US"/>
        </a:p>
      </dgm:t>
    </dgm:pt>
    <dgm:pt modelId="{FFB24DF2-4F6D-40F7-B931-FBE89B46FF97}">
      <dgm:prSet phldrT="[Text]" custT="1"/>
      <dgm:spPr/>
      <dgm:t>
        <a:bodyPr/>
        <a:lstStyle/>
        <a:p>
          <a:r>
            <a:rPr lang="en-US" sz="1400" b="1" dirty="0" smtClean="0"/>
            <a:t>Experiment Part 1</a:t>
          </a:r>
        </a:p>
        <a:p>
          <a:r>
            <a:rPr lang="en-US" sz="1400" b="0" dirty="0" smtClean="0"/>
            <a:t>Establish that  AKAP9, PRKAR2A/B, and KCNQ1 localize to the same areas.</a:t>
          </a:r>
          <a:endParaRPr lang="en-US" sz="1400" b="0" dirty="0"/>
        </a:p>
      </dgm:t>
    </dgm:pt>
    <dgm:pt modelId="{4513B042-798C-4898-AE02-4C15BBCD055A}" type="parTrans" cxnId="{6185B7D4-421A-41C1-9C75-A1B0B64542CF}">
      <dgm:prSet/>
      <dgm:spPr/>
      <dgm:t>
        <a:bodyPr/>
        <a:lstStyle/>
        <a:p>
          <a:endParaRPr lang="en-US"/>
        </a:p>
      </dgm:t>
    </dgm:pt>
    <dgm:pt modelId="{09197D76-481C-426A-8882-52ECB8FABEDA}" type="sibTrans" cxnId="{6185B7D4-421A-41C1-9C75-A1B0B64542CF}">
      <dgm:prSet/>
      <dgm:spPr/>
      <dgm:t>
        <a:bodyPr/>
        <a:lstStyle/>
        <a:p>
          <a:endParaRPr lang="en-US"/>
        </a:p>
      </dgm:t>
    </dgm:pt>
    <dgm:pt modelId="{33A4ECC8-57C5-4B3E-86F2-FAD3FF41075F}">
      <dgm:prSet phldrT="[Text]" custT="1"/>
      <dgm:spPr/>
      <dgm:t>
        <a:bodyPr/>
        <a:lstStyle/>
        <a:p>
          <a:r>
            <a:rPr lang="en-US" sz="1400" b="1" dirty="0" smtClean="0"/>
            <a:t>Experiment Part 2</a:t>
          </a:r>
        </a:p>
        <a:p>
          <a:r>
            <a:rPr lang="en-US" sz="1400" b="0" dirty="0" smtClean="0"/>
            <a:t>Test to see if changes in the AKAP9 RII binding domain effect protein binding</a:t>
          </a:r>
          <a:endParaRPr lang="en-US" sz="1400" b="1" dirty="0"/>
        </a:p>
      </dgm:t>
    </dgm:pt>
    <dgm:pt modelId="{A3E2B578-E075-43AF-99FA-9BA8FCBF2EB7}" type="parTrans" cxnId="{FBB54A7E-DCC1-4C98-A238-CCBC52A16BBB}">
      <dgm:prSet/>
      <dgm:spPr/>
      <dgm:t>
        <a:bodyPr/>
        <a:lstStyle/>
        <a:p>
          <a:endParaRPr lang="en-US"/>
        </a:p>
      </dgm:t>
    </dgm:pt>
    <dgm:pt modelId="{95B808E9-D103-4F13-B32C-AA217A03BF9A}" type="sibTrans" cxnId="{FBB54A7E-DCC1-4C98-A238-CCBC52A16BBB}">
      <dgm:prSet/>
      <dgm:spPr/>
      <dgm:t>
        <a:bodyPr/>
        <a:lstStyle/>
        <a:p>
          <a:endParaRPr lang="en-US"/>
        </a:p>
      </dgm:t>
    </dgm:pt>
    <dgm:pt modelId="{E19CDC68-F017-4DDD-B4F8-1705CA069FF3}">
      <dgm:prSet phldrT="[Text]" custT="1"/>
      <dgm:spPr/>
      <dgm:t>
        <a:bodyPr/>
        <a:lstStyle/>
        <a:p>
          <a:r>
            <a:rPr lang="en-US" sz="1400" b="1" dirty="0" smtClean="0"/>
            <a:t>Experiment Part 3</a:t>
          </a:r>
        </a:p>
        <a:p>
          <a:r>
            <a:rPr lang="en-US" sz="1400" b="0" dirty="0" smtClean="0"/>
            <a:t>Screen for </a:t>
          </a:r>
          <a:r>
            <a:rPr lang="en-US" sz="1400" b="0" dirty="0" smtClean="0"/>
            <a:t>unknown </a:t>
          </a:r>
          <a:r>
            <a:rPr lang="en-US" sz="1400" b="0" dirty="0" smtClean="0"/>
            <a:t>mutations for further testing.</a:t>
          </a:r>
        </a:p>
        <a:p>
          <a:endParaRPr lang="en-US" sz="1400" b="0" dirty="0" smtClean="0"/>
        </a:p>
        <a:p>
          <a:endParaRPr lang="en-US" sz="1400" b="0" dirty="0"/>
        </a:p>
      </dgm:t>
    </dgm:pt>
    <dgm:pt modelId="{23CD167D-175E-4914-81D8-934AA00A9E37}" type="parTrans" cxnId="{EE478080-F778-4A3F-BD88-4FD0C6B2AB1A}">
      <dgm:prSet/>
      <dgm:spPr/>
      <dgm:t>
        <a:bodyPr/>
        <a:lstStyle/>
        <a:p>
          <a:endParaRPr lang="en-US"/>
        </a:p>
      </dgm:t>
    </dgm:pt>
    <dgm:pt modelId="{F7057B50-EDBA-4D80-A81E-C06F0286983A}" type="sibTrans" cxnId="{EE478080-F778-4A3F-BD88-4FD0C6B2AB1A}">
      <dgm:prSet/>
      <dgm:spPr/>
      <dgm:t>
        <a:bodyPr/>
        <a:lstStyle/>
        <a:p>
          <a:endParaRPr lang="en-US"/>
        </a:p>
      </dgm:t>
    </dgm:pt>
    <dgm:pt modelId="{EA53ADB5-1E55-42EF-8C14-79C86C8EADCA}" type="pres">
      <dgm:prSet presAssocID="{D34262AB-1C48-4BFE-9CC8-3C65ACAD76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5ADCCF-57B5-4E9B-A25F-3E89E74FF6FC}" type="pres">
      <dgm:prSet presAssocID="{C383B544-32B0-4A5D-A824-CBF541B658F7}" presName="hierRoot1" presStyleCnt="0">
        <dgm:presLayoutVars>
          <dgm:hierBranch val="init"/>
        </dgm:presLayoutVars>
      </dgm:prSet>
      <dgm:spPr/>
    </dgm:pt>
    <dgm:pt modelId="{8D9F1EF2-06F5-4F94-B42C-CAB27B38A50A}" type="pres">
      <dgm:prSet presAssocID="{C383B544-32B0-4A5D-A824-CBF541B658F7}" presName="rootComposite1" presStyleCnt="0"/>
      <dgm:spPr/>
    </dgm:pt>
    <dgm:pt modelId="{687403E1-01C7-4B84-8D51-3462617DA206}" type="pres">
      <dgm:prSet presAssocID="{C383B544-32B0-4A5D-A824-CBF541B658F7}" presName="rootText1" presStyleLbl="node0" presStyleIdx="0" presStyleCnt="1" custScaleX="323044" custScaleY="203643" custLinFactY="-11578" custLinFactNeighborX="-155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22824-3536-4CB3-ABDB-348AEA673238}" type="pres">
      <dgm:prSet presAssocID="{C383B544-32B0-4A5D-A824-CBF541B658F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330CEE-1836-491B-A144-4A287A4F16D6}" type="pres">
      <dgm:prSet presAssocID="{C383B544-32B0-4A5D-A824-CBF541B658F7}" presName="hierChild2" presStyleCnt="0"/>
      <dgm:spPr/>
    </dgm:pt>
    <dgm:pt modelId="{5C2A20EE-EB03-4A1A-AF58-6A2CCC1280E4}" type="pres">
      <dgm:prSet presAssocID="{4513B042-798C-4898-AE02-4C15BBCD055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0300942-8F39-4DD2-B54A-51555C4D54C0}" type="pres">
      <dgm:prSet presAssocID="{FFB24DF2-4F6D-40F7-B931-FBE89B46FF97}" presName="hierRoot2" presStyleCnt="0">
        <dgm:presLayoutVars>
          <dgm:hierBranch val="init"/>
        </dgm:presLayoutVars>
      </dgm:prSet>
      <dgm:spPr/>
    </dgm:pt>
    <dgm:pt modelId="{5493926D-3EE3-4310-A44E-79356D6E7C06}" type="pres">
      <dgm:prSet presAssocID="{FFB24DF2-4F6D-40F7-B931-FBE89B46FF97}" presName="rootComposite" presStyleCnt="0"/>
      <dgm:spPr/>
    </dgm:pt>
    <dgm:pt modelId="{5A88CE5B-72E1-465A-ABE9-A5B6A442BEF1}" type="pres">
      <dgm:prSet presAssocID="{FFB24DF2-4F6D-40F7-B931-FBE89B46FF97}" presName="rootText" presStyleLbl="node2" presStyleIdx="0" presStyleCnt="3" custScaleX="109867" custScaleY="247896" custLinFactNeighborX="-68" custLinFactNeighborY="-14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A0DF6-C5A8-4496-A113-F24A4528EF7D}" type="pres">
      <dgm:prSet presAssocID="{FFB24DF2-4F6D-40F7-B931-FBE89B46FF97}" presName="rootConnector" presStyleLbl="node2" presStyleIdx="0" presStyleCnt="3"/>
      <dgm:spPr/>
      <dgm:t>
        <a:bodyPr/>
        <a:lstStyle/>
        <a:p>
          <a:endParaRPr lang="en-US"/>
        </a:p>
      </dgm:t>
    </dgm:pt>
    <dgm:pt modelId="{238319DA-7021-4F13-BB4D-67B8D2093606}" type="pres">
      <dgm:prSet presAssocID="{FFB24DF2-4F6D-40F7-B931-FBE89B46FF97}" presName="hierChild4" presStyleCnt="0"/>
      <dgm:spPr/>
    </dgm:pt>
    <dgm:pt modelId="{1776901D-FB9E-4D1F-9A84-D8C6A1C8683F}" type="pres">
      <dgm:prSet presAssocID="{FFB24DF2-4F6D-40F7-B931-FBE89B46FF97}" presName="hierChild5" presStyleCnt="0"/>
      <dgm:spPr/>
    </dgm:pt>
    <dgm:pt modelId="{4EC72078-4ACB-4AA9-9367-9C2ADB793229}" type="pres">
      <dgm:prSet presAssocID="{A3E2B578-E075-43AF-99FA-9BA8FCBF2EB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89757E3-DAF8-48A4-ABEE-91BE100C2AFF}" type="pres">
      <dgm:prSet presAssocID="{33A4ECC8-57C5-4B3E-86F2-FAD3FF41075F}" presName="hierRoot2" presStyleCnt="0">
        <dgm:presLayoutVars>
          <dgm:hierBranch val="init"/>
        </dgm:presLayoutVars>
      </dgm:prSet>
      <dgm:spPr/>
    </dgm:pt>
    <dgm:pt modelId="{6B7BC1A3-67CA-4F82-8112-A9133F29E2A4}" type="pres">
      <dgm:prSet presAssocID="{33A4ECC8-57C5-4B3E-86F2-FAD3FF41075F}" presName="rootComposite" presStyleCnt="0"/>
      <dgm:spPr/>
    </dgm:pt>
    <dgm:pt modelId="{E2397C6E-7907-413F-804E-4872590043AF}" type="pres">
      <dgm:prSet presAssocID="{33A4ECC8-57C5-4B3E-86F2-FAD3FF41075F}" presName="rootText" presStyleLbl="node2" presStyleIdx="1" presStyleCnt="3" custScaleX="110115" custScaleY="247462" custLinFactNeighborX="-2969" custLinFactNeighborY="-14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00614-9424-4321-B755-3DD804FA0C93}" type="pres">
      <dgm:prSet presAssocID="{33A4ECC8-57C5-4B3E-86F2-FAD3FF41075F}" presName="rootConnector" presStyleLbl="node2" presStyleIdx="1" presStyleCnt="3"/>
      <dgm:spPr/>
      <dgm:t>
        <a:bodyPr/>
        <a:lstStyle/>
        <a:p>
          <a:endParaRPr lang="en-US"/>
        </a:p>
      </dgm:t>
    </dgm:pt>
    <dgm:pt modelId="{296D56BA-005A-40F1-B425-4F314E67D9B2}" type="pres">
      <dgm:prSet presAssocID="{33A4ECC8-57C5-4B3E-86F2-FAD3FF41075F}" presName="hierChild4" presStyleCnt="0"/>
      <dgm:spPr/>
    </dgm:pt>
    <dgm:pt modelId="{D85578CF-9F55-4A70-B863-9957FB26E880}" type="pres">
      <dgm:prSet presAssocID="{33A4ECC8-57C5-4B3E-86F2-FAD3FF41075F}" presName="hierChild5" presStyleCnt="0"/>
      <dgm:spPr/>
    </dgm:pt>
    <dgm:pt modelId="{A75A9B28-5FB3-4116-94DF-D2CB100DC1EF}" type="pres">
      <dgm:prSet presAssocID="{23CD167D-175E-4914-81D8-934AA00A9E3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BDBC295-C2DD-4F8B-97CF-40D9E3EF5D53}" type="pres">
      <dgm:prSet presAssocID="{E19CDC68-F017-4DDD-B4F8-1705CA069FF3}" presName="hierRoot2" presStyleCnt="0">
        <dgm:presLayoutVars>
          <dgm:hierBranch val="init"/>
        </dgm:presLayoutVars>
      </dgm:prSet>
      <dgm:spPr/>
    </dgm:pt>
    <dgm:pt modelId="{8895B7E1-1283-4F5D-8A31-18A8DE88B4C1}" type="pres">
      <dgm:prSet presAssocID="{E19CDC68-F017-4DDD-B4F8-1705CA069FF3}" presName="rootComposite" presStyleCnt="0"/>
      <dgm:spPr/>
    </dgm:pt>
    <dgm:pt modelId="{48A2C13D-7B4F-4BA6-BA1C-1C293543FDFC}" type="pres">
      <dgm:prSet presAssocID="{E19CDC68-F017-4DDD-B4F8-1705CA069FF3}" presName="rootText" presStyleLbl="node2" presStyleIdx="2" presStyleCnt="3" custScaleX="110115" custScaleY="247462" custLinFactNeighborX="-633" custLinFactNeighborY="-14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D2750E-3321-4D9F-BA0D-98A29EC86CD5}" type="pres">
      <dgm:prSet presAssocID="{E19CDC68-F017-4DDD-B4F8-1705CA069FF3}" presName="rootConnector" presStyleLbl="node2" presStyleIdx="2" presStyleCnt="3"/>
      <dgm:spPr/>
      <dgm:t>
        <a:bodyPr/>
        <a:lstStyle/>
        <a:p>
          <a:endParaRPr lang="en-US"/>
        </a:p>
      </dgm:t>
    </dgm:pt>
    <dgm:pt modelId="{46E9D9A5-A5BF-4548-8DF4-00FFBE29A1F9}" type="pres">
      <dgm:prSet presAssocID="{E19CDC68-F017-4DDD-B4F8-1705CA069FF3}" presName="hierChild4" presStyleCnt="0"/>
      <dgm:spPr/>
    </dgm:pt>
    <dgm:pt modelId="{3BC127CD-F0F4-410D-B933-F3BE641B93F0}" type="pres">
      <dgm:prSet presAssocID="{E19CDC68-F017-4DDD-B4F8-1705CA069FF3}" presName="hierChild5" presStyleCnt="0"/>
      <dgm:spPr/>
    </dgm:pt>
    <dgm:pt modelId="{C1A29A73-1927-45D5-A4B3-B8CA8B2188D6}" type="pres">
      <dgm:prSet presAssocID="{C383B544-32B0-4A5D-A824-CBF541B658F7}" presName="hierChild3" presStyleCnt="0"/>
      <dgm:spPr/>
    </dgm:pt>
  </dgm:ptLst>
  <dgm:cxnLst>
    <dgm:cxn modelId="{FBB54A7E-DCC1-4C98-A238-CCBC52A16BBB}" srcId="{C383B544-32B0-4A5D-A824-CBF541B658F7}" destId="{33A4ECC8-57C5-4B3E-86F2-FAD3FF41075F}" srcOrd="1" destOrd="0" parTransId="{A3E2B578-E075-43AF-99FA-9BA8FCBF2EB7}" sibTransId="{95B808E9-D103-4F13-B32C-AA217A03BF9A}"/>
    <dgm:cxn modelId="{E50409B2-461E-4578-B60F-0B75F42E3B5C}" type="presOf" srcId="{FFB24DF2-4F6D-40F7-B931-FBE89B46FF97}" destId="{5A88CE5B-72E1-465A-ABE9-A5B6A442BEF1}" srcOrd="0" destOrd="0" presId="urn:microsoft.com/office/officeart/2005/8/layout/orgChart1"/>
    <dgm:cxn modelId="{18021470-8AF2-4F87-A84D-E2F4E6F5220D}" type="presOf" srcId="{C383B544-32B0-4A5D-A824-CBF541B658F7}" destId="{687403E1-01C7-4B84-8D51-3462617DA206}" srcOrd="0" destOrd="0" presId="urn:microsoft.com/office/officeart/2005/8/layout/orgChart1"/>
    <dgm:cxn modelId="{556471A3-8A19-4B30-82E6-FD943AFA6AB9}" type="presOf" srcId="{FFB24DF2-4F6D-40F7-B931-FBE89B46FF97}" destId="{3F3A0DF6-C5A8-4496-A113-F24A4528EF7D}" srcOrd="1" destOrd="0" presId="urn:microsoft.com/office/officeart/2005/8/layout/orgChart1"/>
    <dgm:cxn modelId="{6185B7D4-421A-41C1-9C75-A1B0B64542CF}" srcId="{C383B544-32B0-4A5D-A824-CBF541B658F7}" destId="{FFB24DF2-4F6D-40F7-B931-FBE89B46FF97}" srcOrd="0" destOrd="0" parTransId="{4513B042-798C-4898-AE02-4C15BBCD055A}" sibTransId="{09197D76-481C-426A-8882-52ECB8FABEDA}"/>
    <dgm:cxn modelId="{717AE53D-835E-4ED5-AECC-DE70425385A3}" type="presOf" srcId="{D34262AB-1C48-4BFE-9CC8-3C65ACAD76C0}" destId="{EA53ADB5-1E55-42EF-8C14-79C86C8EADCA}" srcOrd="0" destOrd="0" presId="urn:microsoft.com/office/officeart/2005/8/layout/orgChart1"/>
    <dgm:cxn modelId="{FFC49380-A456-4D55-9965-F87AAFF88A8D}" type="presOf" srcId="{C383B544-32B0-4A5D-A824-CBF541B658F7}" destId="{DEE22824-3536-4CB3-ABDB-348AEA673238}" srcOrd="1" destOrd="0" presId="urn:microsoft.com/office/officeart/2005/8/layout/orgChart1"/>
    <dgm:cxn modelId="{65251166-A79B-4833-9B9B-C4ADF9C1ABA3}" type="presOf" srcId="{A3E2B578-E075-43AF-99FA-9BA8FCBF2EB7}" destId="{4EC72078-4ACB-4AA9-9367-9C2ADB793229}" srcOrd="0" destOrd="0" presId="urn:microsoft.com/office/officeart/2005/8/layout/orgChart1"/>
    <dgm:cxn modelId="{EE478080-F778-4A3F-BD88-4FD0C6B2AB1A}" srcId="{C383B544-32B0-4A5D-A824-CBF541B658F7}" destId="{E19CDC68-F017-4DDD-B4F8-1705CA069FF3}" srcOrd="2" destOrd="0" parTransId="{23CD167D-175E-4914-81D8-934AA00A9E37}" sibTransId="{F7057B50-EDBA-4D80-A81E-C06F0286983A}"/>
    <dgm:cxn modelId="{DA3269CD-458E-4AE8-B8CA-16D664DDF1ED}" type="presOf" srcId="{33A4ECC8-57C5-4B3E-86F2-FAD3FF41075F}" destId="{92100614-9424-4321-B755-3DD804FA0C93}" srcOrd="1" destOrd="0" presId="urn:microsoft.com/office/officeart/2005/8/layout/orgChart1"/>
    <dgm:cxn modelId="{ACB6EE18-8D26-4FA2-B2A0-256EBB5CA2C3}" srcId="{D34262AB-1C48-4BFE-9CC8-3C65ACAD76C0}" destId="{C383B544-32B0-4A5D-A824-CBF541B658F7}" srcOrd="0" destOrd="0" parTransId="{6CFECA52-9C11-4E46-9251-B00420736D48}" sibTransId="{804079E7-D17C-43E9-B09E-719C16C32CE3}"/>
    <dgm:cxn modelId="{4BEB8963-310A-4729-ADF2-10F1094A451E}" type="presOf" srcId="{4513B042-798C-4898-AE02-4C15BBCD055A}" destId="{5C2A20EE-EB03-4A1A-AF58-6A2CCC1280E4}" srcOrd="0" destOrd="0" presId="urn:microsoft.com/office/officeart/2005/8/layout/orgChart1"/>
    <dgm:cxn modelId="{A89D56C2-37B3-40A3-ABB8-E95A82908A8C}" type="presOf" srcId="{E19CDC68-F017-4DDD-B4F8-1705CA069FF3}" destId="{48A2C13D-7B4F-4BA6-BA1C-1C293543FDFC}" srcOrd="0" destOrd="0" presId="urn:microsoft.com/office/officeart/2005/8/layout/orgChart1"/>
    <dgm:cxn modelId="{CA23DD77-A163-4EDD-AD79-EFB678A0810D}" type="presOf" srcId="{23CD167D-175E-4914-81D8-934AA00A9E37}" destId="{A75A9B28-5FB3-4116-94DF-D2CB100DC1EF}" srcOrd="0" destOrd="0" presId="urn:microsoft.com/office/officeart/2005/8/layout/orgChart1"/>
    <dgm:cxn modelId="{52B0BC9C-7C6F-40C0-ACCF-923A350C5352}" type="presOf" srcId="{E19CDC68-F017-4DDD-B4F8-1705CA069FF3}" destId="{D0D2750E-3321-4D9F-BA0D-98A29EC86CD5}" srcOrd="1" destOrd="0" presId="urn:microsoft.com/office/officeart/2005/8/layout/orgChart1"/>
    <dgm:cxn modelId="{FB8555B2-E3A8-4594-B130-3C90E359B8C7}" type="presOf" srcId="{33A4ECC8-57C5-4B3E-86F2-FAD3FF41075F}" destId="{E2397C6E-7907-413F-804E-4872590043AF}" srcOrd="0" destOrd="0" presId="urn:microsoft.com/office/officeart/2005/8/layout/orgChart1"/>
    <dgm:cxn modelId="{2AF2495A-EED6-403B-9D7A-997A47F05063}" type="presParOf" srcId="{EA53ADB5-1E55-42EF-8C14-79C86C8EADCA}" destId="{DE5ADCCF-57B5-4E9B-A25F-3E89E74FF6FC}" srcOrd="0" destOrd="0" presId="urn:microsoft.com/office/officeart/2005/8/layout/orgChart1"/>
    <dgm:cxn modelId="{0C759460-1F33-4CC8-BD2C-3829B2A4E8E5}" type="presParOf" srcId="{DE5ADCCF-57B5-4E9B-A25F-3E89E74FF6FC}" destId="{8D9F1EF2-06F5-4F94-B42C-CAB27B38A50A}" srcOrd="0" destOrd="0" presId="urn:microsoft.com/office/officeart/2005/8/layout/orgChart1"/>
    <dgm:cxn modelId="{7952BDAC-9B5C-4E00-8C76-00B5C3D2A880}" type="presParOf" srcId="{8D9F1EF2-06F5-4F94-B42C-CAB27B38A50A}" destId="{687403E1-01C7-4B84-8D51-3462617DA206}" srcOrd="0" destOrd="0" presId="urn:microsoft.com/office/officeart/2005/8/layout/orgChart1"/>
    <dgm:cxn modelId="{691B34B5-4B7D-424F-8C54-0A397F946005}" type="presParOf" srcId="{8D9F1EF2-06F5-4F94-B42C-CAB27B38A50A}" destId="{DEE22824-3536-4CB3-ABDB-348AEA673238}" srcOrd="1" destOrd="0" presId="urn:microsoft.com/office/officeart/2005/8/layout/orgChart1"/>
    <dgm:cxn modelId="{BECC1727-9B24-43A8-BA34-C2CF0379E709}" type="presParOf" srcId="{DE5ADCCF-57B5-4E9B-A25F-3E89E74FF6FC}" destId="{6D330CEE-1836-491B-A144-4A287A4F16D6}" srcOrd="1" destOrd="0" presId="urn:microsoft.com/office/officeart/2005/8/layout/orgChart1"/>
    <dgm:cxn modelId="{5A5888F1-00E3-4521-B380-84827CA19779}" type="presParOf" srcId="{6D330CEE-1836-491B-A144-4A287A4F16D6}" destId="{5C2A20EE-EB03-4A1A-AF58-6A2CCC1280E4}" srcOrd="0" destOrd="0" presId="urn:microsoft.com/office/officeart/2005/8/layout/orgChart1"/>
    <dgm:cxn modelId="{F9EE023D-375E-4B6C-867D-39AAA19A03E4}" type="presParOf" srcId="{6D330CEE-1836-491B-A144-4A287A4F16D6}" destId="{B0300942-8F39-4DD2-B54A-51555C4D54C0}" srcOrd="1" destOrd="0" presId="urn:microsoft.com/office/officeart/2005/8/layout/orgChart1"/>
    <dgm:cxn modelId="{63C06530-91DF-4DFD-8D01-BC0919913072}" type="presParOf" srcId="{B0300942-8F39-4DD2-B54A-51555C4D54C0}" destId="{5493926D-3EE3-4310-A44E-79356D6E7C06}" srcOrd="0" destOrd="0" presId="urn:microsoft.com/office/officeart/2005/8/layout/orgChart1"/>
    <dgm:cxn modelId="{33D8BD2F-FB59-4A01-ABA7-F75DA83DEB63}" type="presParOf" srcId="{5493926D-3EE3-4310-A44E-79356D6E7C06}" destId="{5A88CE5B-72E1-465A-ABE9-A5B6A442BEF1}" srcOrd="0" destOrd="0" presId="urn:microsoft.com/office/officeart/2005/8/layout/orgChart1"/>
    <dgm:cxn modelId="{0D3E72C0-6F64-463F-9FA7-CE7DDA4618FD}" type="presParOf" srcId="{5493926D-3EE3-4310-A44E-79356D6E7C06}" destId="{3F3A0DF6-C5A8-4496-A113-F24A4528EF7D}" srcOrd="1" destOrd="0" presId="urn:microsoft.com/office/officeart/2005/8/layout/orgChart1"/>
    <dgm:cxn modelId="{00445B66-BC7D-4FBD-AD30-0AAA3149F720}" type="presParOf" srcId="{B0300942-8F39-4DD2-B54A-51555C4D54C0}" destId="{238319DA-7021-4F13-BB4D-67B8D2093606}" srcOrd="1" destOrd="0" presId="urn:microsoft.com/office/officeart/2005/8/layout/orgChart1"/>
    <dgm:cxn modelId="{A057A9DC-DFA5-4F91-B069-7AA26E0C91BC}" type="presParOf" srcId="{B0300942-8F39-4DD2-B54A-51555C4D54C0}" destId="{1776901D-FB9E-4D1F-9A84-D8C6A1C8683F}" srcOrd="2" destOrd="0" presId="urn:microsoft.com/office/officeart/2005/8/layout/orgChart1"/>
    <dgm:cxn modelId="{8668204D-0BED-4EAF-B105-824E489BC849}" type="presParOf" srcId="{6D330CEE-1836-491B-A144-4A287A4F16D6}" destId="{4EC72078-4ACB-4AA9-9367-9C2ADB793229}" srcOrd="2" destOrd="0" presId="urn:microsoft.com/office/officeart/2005/8/layout/orgChart1"/>
    <dgm:cxn modelId="{86A1B936-9922-4199-B439-F41C2056F767}" type="presParOf" srcId="{6D330CEE-1836-491B-A144-4A287A4F16D6}" destId="{189757E3-DAF8-48A4-ABEE-91BE100C2AFF}" srcOrd="3" destOrd="0" presId="urn:microsoft.com/office/officeart/2005/8/layout/orgChart1"/>
    <dgm:cxn modelId="{31542E56-8B88-4BC1-A6E0-F744BE99A093}" type="presParOf" srcId="{189757E3-DAF8-48A4-ABEE-91BE100C2AFF}" destId="{6B7BC1A3-67CA-4F82-8112-A9133F29E2A4}" srcOrd="0" destOrd="0" presId="urn:microsoft.com/office/officeart/2005/8/layout/orgChart1"/>
    <dgm:cxn modelId="{EA8327D4-2844-4ED4-AE39-2281C1A985B1}" type="presParOf" srcId="{6B7BC1A3-67CA-4F82-8112-A9133F29E2A4}" destId="{E2397C6E-7907-413F-804E-4872590043AF}" srcOrd="0" destOrd="0" presId="urn:microsoft.com/office/officeart/2005/8/layout/orgChart1"/>
    <dgm:cxn modelId="{8055C4A9-A907-4C4F-83D1-D93749B1B1AC}" type="presParOf" srcId="{6B7BC1A3-67CA-4F82-8112-A9133F29E2A4}" destId="{92100614-9424-4321-B755-3DD804FA0C93}" srcOrd="1" destOrd="0" presId="urn:microsoft.com/office/officeart/2005/8/layout/orgChart1"/>
    <dgm:cxn modelId="{B116A101-9D72-4AD8-9C4C-1DFCB7823478}" type="presParOf" srcId="{189757E3-DAF8-48A4-ABEE-91BE100C2AFF}" destId="{296D56BA-005A-40F1-B425-4F314E67D9B2}" srcOrd="1" destOrd="0" presId="urn:microsoft.com/office/officeart/2005/8/layout/orgChart1"/>
    <dgm:cxn modelId="{8A9551FC-57F6-4D93-A15F-292E88F9C3B7}" type="presParOf" srcId="{189757E3-DAF8-48A4-ABEE-91BE100C2AFF}" destId="{D85578CF-9F55-4A70-B863-9957FB26E880}" srcOrd="2" destOrd="0" presId="urn:microsoft.com/office/officeart/2005/8/layout/orgChart1"/>
    <dgm:cxn modelId="{41C2199C-F9EA-42EE-B867-FA976BA4021A}" type="presParOf" srcId="{6D330CEE-1836-491B-A144-4A287A4F16D6}" destId="{A75A9B28-5FB3-4116-94DF-D2CB100DC1EF}" srcOrd="4" destOrd="0" presId="urn:microsoft.com/office/officeart/2005/8/layout/orgChart1"/>
    <dgm:cxn modelId="{4E954391-AAF0-4D63-A64D-98D0055BA521}" type="presParOf" srcId="{6D330CEE-1836-491B-A144-4A287A4F16D6}" destId="{EBDBC295-C2DD-4F8B-97CF-40D9E3EF5D53}" srcOrd="5" destOrd="0" presId="urn:microsoft.com/office/officeart/2005/8/layout/orgChart1"/>
    <dgm:cxn modelId="{EB43C5D5-469A-48DC-A42D-CFDC9E900935}" type="presParOf" srcId="{EBDBC295-C2DD-4F8B-97CF-40D9E3EF5D53}" destId="{8895B7E1-1283-4F5D-8A31-18A8DE88B4C1}" srcOrd="0" destOrd="0" presId="urn:microsoft.com/office/officeart/2005/8/layout/orgChart1"/>
    <dgm:cxn modelId="{D3E53998-A4BF-44EC-8DF7-7125628168ED}" type="presParOf" srcId="{8895B7E1-1283-4F5D-8A31-18A8DE88B4C1}" destId="{48A2C13D-7B4F-4BA6-BA1C-1C293543FDFC}" srcOrd="0" destOrd="0" presId="urn:microsoft.com/office/officeart/2005/8/layout/orgChart1"/>
    <dgm:cxn modelId="{8C112781-5A0E-40CB-9359-16E909EC56F5}" type="presParOf" srcId="{8895B7E1-1283-4F5D-8A31-18A8DE88B4C1}" destId="{D0D2750E-3321-4D9F-BA0D-98A29EC86CD5}" srcOrd="1" destOrd="0" presId="urn:microsoft.com/office/officeart/2005/8/layout/orgChart1"/>
    <dgm:cxn modelId="{9313180B-4EB8-4AA6-B4D8-B8DE3674A5EF}" type="presParOf" srcId="{EBDBC295-C2DD-4F8B-97CF-40D9E3EF5D53}" destId="{46E9D9A5-A5BF-4548-8DF4-00FFBE29A1F9}" srcOrd="1" destOrd="0" presId="urn:microsoft.com/office/officeart/2005/8/layout/orgChart1"/>
    <dgm:cxn modelId="{5DAB0BB8-3E8D-4694-9360-88D713199C1F}" type="presParOf" srcId="{EBDBC295-C2DD-4F8B-97CF-40D9E3EF5D53}" destId="{3BC127CD-F0F4-410D-B933-F3BE641B93F0}" srcOrd="2" destOrd="0" presId="urn:microsoft.com/office/officeart/2005/8/layout/orgChart1"/>
    <dgm:cxn modelId="{75E1F010-7C58-459D-8EA9-5639A2D5212B}" type="presParOf" srcId="{DE5ADCCF-57B5-4E9B-A25F-3E89E74FF6FC}" destId="{C1A29A73-1927-45D5-A4B3-B8CA8B2188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A9B28-5FB3-4116-94DF-D2CB100DC1EF}">
      <dsp:nvSpPr>
        <dsp:cNvPr id="0" name=""/>
        <dsp:cNvSpPr/>
      </dsp:nvSpPr>
      <dsp:spPr>
        <a:xfrm>
          <a:off x="4086309" y="1866771"/>
          <a:ext cx="2418443" cy="251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25"/>
              </a:lnTo>
              <a:lnTo>
                <a:pt x="2418443" y="58625"/>
              </a:lnTo>
              <a:lnTo>
                <a:pt x="2418443" y="25112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72078-4ACB-4AA9-9367-9C2ADB793229}">
      <dsp:nvSpPr>
        <dsp:cNvPr id="0" name=""/>
        <dsp:cNvSpPr/>
      </dsp:nvSpPr>
      <dsp:spPr>
        <a:xfrm>
          <a:off x="4012373" y="1866771"/>
          <a:ext cx="91440" cy="251129"/>
        </a:xfrm>
        <a:custGeom>
          <a:avLst/>
          <a:gdLst/>
          <a:ahLst/>
          <a:cxnLst/>
          <a:rect l="0" t="0" r="0" b="0"/>
          <a:pathLst>
            <a:path>
              <a:moveTo>
                <a:pt x="73935" y="0"/>
              </a:moveTo>
              <a:lnTo>
                <a:pt x="73935" y="58625"/>
              </a:lnTo>
              <a:lnTo>
                <a:pt x="45720" y="58625"/>
              </a:lnTo>
              <a:lnTo>
                <a:pt x="45720" y="25112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A20EE-EB03-4A1A-AF58-6A2CCC1280E4}">
      <dsp:nvSpPr>
        <dsp:cNvPr id="0" name=""/>
        <dsp:cNvSpPr/>
      </dsp:nvSpPr>
      <dsp:spPr>
        <a:xfrm>
          <a:off x="1709721" y="1866771"/>
          <a:ext cx="2376587" cy="251129"/>
        </a:xfrm>
        <a:custGeom>
          <a:avLst/>
          <a:gdLst/>
          <a:ahLst/>
          <a:cxnLst/>
          <a:rect l="0" t="0" r="0" b="0"/>
          <a:pathLst>
            <a:path>
              <a:moveTo>
                <a:pt x="2376587" y="0"/>
              </a:moveTo>
              <a:lnTo>
                <a:pt x="2376587" y="58625"/>
              </a:lnTo>
              <a:lnTo>
                <a:pt x="0" y="58625"/>
              </a:lnTo>
              <a:lnTo>
                <a:pt x="0" y="25112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403E1-01C7-4B84-8D51-3462617DA206}">
      <dsp:nvSpPr>
        <dsp:cNvPr id="0" name=""/>
        <dsp:cNvSpPr/>
      </dsp:nvSpPr>
      <dsp:spPr>
        <a:xfrm>
          <a:off x="1125002" y="0"/>
          <a:ext cx="5922612" cy="1866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Main Hypothesis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RII binding site in AKAP9 is important in the phosphorylation of KCNQ1. </a:t>
          </a:r>
          <a:endParaRPr lang="en-US" sz="2300" kern="1200" dirty="0"/>
        </a:p>
      </dsp:txBody>
      <dsp:txXfrm>
        <a:off x="1125002" y="0"/>
        <a:ext cx="5922612" cy="1866771"/>
      </dsp:txXfrm>
    </dsp:sp>
    <dsp:sp modelId="{5A88CE5B-72E1-465A-ABE9-A5B6A442BEF1}">
      <dsp:nvSpPr>
        <dsp:cNvPr id="0" name=""/>
        <dsp:cNvSpPr/>
      </dsp:nvSpPr>
      <dsp:spPr>
        <a:xfrm>
          <a:off x="702583" y="2117901"/>
          <a:ext cx="2014275" cy="2272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Experiment Part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Establish that  AKAP9, PRKAR2A/B, and KCNQ1 localize to the same areas.</a:t>
          </a:r>
          <a:endParaRPr lang="en-US" sz="1400" b="0" kern="1200" dirty="0"/>
        </a:p>
      </dsp:txBody>
      <dsp:txXfrm>
        <a:off x="702583" y="2117901"/>
        <a:ext cx="2014275" cy="2272433"/>
      </dsp:txXfrm>
    </dsp:sp>
    <dsp:sp modelId="{E2397C6E-7907-413F-804E-4872590043AF}">
      <dsp:nvSpPr>
        <dsp:cNvPr id="0" name=""/>
        <dsp:cNvSpPr/>
      </dsp:nvSpPr>
      <dsp:spPr>
        <a:xfrm>
          <a:off x="3048682" y="2117901"/>
          <a:ext cx="2018822" cy="2268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Experiment Part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Test to see if changes in the AKAP9 RII binding domain effect protein binding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</dsp:txBody>
      <dsp:txXfrm>
        <a:off x="3048682" y="2117901"/>
        <a:ext cx="2018822" cy="2268455"/>
      </dsp:txXfrm>
    </dsp:sp>
    <dsp:sp modelId="{48A2C13D-7B4F-4BA6-BA1C-1C293543FDFC}">
      <dsp:nvSpPr>
        <dsp:cNvPr id="0" name=""/>
        <dsp:cNvSpPr/>
      </dsp:nvSpPr>
      <dsp:spPr>
        <a:xfrm>
          <a:off x="5495341" y="2117901"/>
          <a:ext cx="2018822" cy="2268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Experiment Part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Screen for </a:t>
          </a:r>
          <a:r>
            <a:rPr lang="en-US" sz="1400" b="0" kern="1200" dirty="0" smtClean="0"/>
            <a:t>unknown </a:t>
          </a:r>
          <a:r>
            <a:rPr lang="en-US" sz="1400" b="0" kern="1200" dirty="0" smtClean="0"/>
            <a:t>mutations for further testing.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/>
        </a:p>
      </dsp:txBody>
      <dsp:txXfrm>
        <a:off x="5495341" y="2117901"/>
        <a:ext cx="2018822" cy="2268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A9B28-5FB3-4116-94DF-D2CB100DC1EF}">
      <dsp:nvSpPr>
        <dsp:cNvPr id="0" name=""/>
        <dsp:cNvSpPr/>
      </dsp:nvSpPr>
      <dsp:spPr>
        <a:xfrm>
          <a:off x="4086309" y="1866771"/>
          <a:ext cx="2418443" cy="251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25"/>
              </a:lnTo>
              <a:lnTo>
                <a:pt x="2418443" y="58625"/>
              </a:lnTo>
              <a:lnTo>
                <a:pt x="2418443" y="25112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72078-4ACB-4AA9-9367-9C2ADB793229}">
      <dsp:nvSpPr>
        <dsp:cNvPr id="0" name=""/>
        <dsp:cNvSpPr/>
      </dsp:nvSpPr>
      <dsp:spPr>
        <a:xfrm>
          <a:off x="4012373" y="1866771"/>
          <a:ext cx="91440" cy="251129"/>
        </a:xfrm>
        <a:custGeom>
          <a:avLst/>
          <a:gdLst/>
          <a:ahLst/>
          <a:cxnLst/>
          <a:rect l="0" t="0" r="0" b="0"/>
          <a:pathLst>
            <a:path>
              <a:moveTo>
                <a:pt x="73935" y="0"/>
              </a:moveTo>
              <a:lnTo>
                <a:pt x="73935" y="58625"/>
              </a:lnTo>
              <a:lnTo>
                <a:pt x="45720" y="58625"/>
              </a:lnTo>
              <a:lnTo>
                <a:pt x="45720" y="25112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A20EE-EB03-4A1A-AF58-6A2CCC1280E4}">
      <dsp:nvSpPr>
        <dsp:cNvPr id="0" name=""/>
        <dsp:cNvSpPr/>
      </dsp:nvSpPr>
      <dsp:spPr>
        <a:xfrm>
          <a:off x="1709721" y="1866771"/>
          <a:ext cx="2376587" cy="251129"/>
        </a:xfrm>
        <a:custGeom>
          <a:avLst/>
          <a:gdLst/>
          <a:ahLst/>
          <a:cxnLst/>
          <a:rect l="0" t="0" r="0" b="0"/>
          <a:pathLst>
            <a:path>
              <a:moveTo>
                <a:pt x="2376587" y="0"/>
              </a:moveTo>
              <a:lnTo>
                <a:pt x="2376587" y="58625"/>
              </a:lnTo>
              <a:lnTo>
                <a:pt x="0" y="58625"/>
              </a:lnTo>
              <a:lnTo>
                <a:pt x="0" y="25112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403E1-01C7-4B84-8D51-3462617DA206}">
      <dsp:nvSpPr>
        <dsp:cNvPr id="0" name=""/>
        <dsp:cNvSpPr/>
      </dsp:nvSpPr>
      <dsp:spPr>
        <a:xfrm>
          <a:off x="1125002" y="0"/>
          <a:ext cx="5922612" cy="1866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Main Hypothesis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 mutation in the RII binding site in AKAP9 causes a decrease in phosphorylated KCNQ1. </a:t>
          </a:r>
          <a:endParaRPr lang="en-US" sz="2300" kern="1200" dirty="0"/>
        </a:p>
      </dsp:txBody>
      <dsp:txXfrm>
        <a:off x="1125002" y="0"/>
        <a:ext cx="5922612" cy="1866771"/>
      </dsp:txXfrm>
    </dsp:sp>
    <dsp:sp modelId="{5A88CE5B-72E1-465A-ABE9-A5B6A442BEF1}">
      <dsp:nvSpPr>
        <dsp:cNvPr id="0" name=""/>
        <dsp:cNvSpPr/>
      </dsp:nvSpPr>
      <dsp:spPr>
        <a:xfrm>
          <a:off x="702583" y="2117901"/>
          <a:ext cx="2014275" cy="2272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Experiment Part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Establish that  AKAP9, PRKAR2A/B, and KCNQ1 localize to the same areas.</a:t>
          </a:r>
          <a:endParaRPr lang="en-US" sz="1400" b="0" kern="1200" dirty="0"/>
        </a:p>
      </dsp:txBody>
      <dsp:txXfrm>
        <a:off x="702583" y="2117901"/>
        <a:ext cx="2014275" cy="2272433"/>
      </dsp:txXfrm>
    </dsp:sp>
    <dsp:sp modelId="{E2397C6E-7907-413F-804E-4872590043AF}">
      <dsp:nvSpPr>
        <dsp:cNvPr id="0" name=""/>
        <dsp:cNvSpPr/>
      </dsp:nvSpPr>
      <dsp:spPr>
        <a:xfrm>
          <a:off x="3048682" y="2117901"/>
          <a:ext cx="2018822" cy="2268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Experiment Part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Test to see if changes in the AKAP9 RII binding domain effect protein binding</a:t>
          </a:r>
          <a:endParaRPr lang="en-US" sz="1400" b="1" kern="1200" dirty="0"/>
        </a:p>
      </dsp:txBody>
      <dsp:txXfrm>
        <a:off x="3048682" y="2117901"/>
        <a:ext cx="2018822" cy="2268455"/>
      </dsp:txXfrm>
    </dsp:sp>
    <dsp:sp modelId="{48A2C13D-7B4F-4BA6-BA1C-1C293543FDFC}">
      <dsp:nvSpPr>
        <dsp:cNvPr id="0" name=""/>
        <dsp:cNvSpPr/>
      </dsp:nvSpPr>
      <dsp:spPr>
        <a:xfrm>
          <a:off x="5495341" y="2117901"/>
          <a:ext cx="2018822" cy="2268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Experiment Part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Screen for </a:t>
          </a:r>
          <a:r>
            <a:rPr lang="en-US" sz="1400" b="0" kern="1200" dirty="0" smtClean="0"/>
            <a:t>unknown </a:t>
          </a:r>
          <a:r>
            <a:rPr lang="en-US" sz="1400" b="0" kern="1200" dirty="0" smtClean="0"/>
            <a:t>mutations for further testing.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/>
        </a:p>
      </dsp:txBody>
      <dsp:txXfrm>
        <a:off x="5495341" y="2117901"/>
        <a:ext cx="2018822" cy="2268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A9B28-5FB3-4116-94DF-D2CB100DC1EF}">
      <dsp:nvSpPr>
        <dsp:cNvPr id="0" name=""/>
        <dsp:cNvSpPr/>
      </dsp:nvSpPr>
      <dsp:spPr>
        <a:xfrm>
          <a:off x="4086309" y="1866771"/>
          <a:ext cx="2418443" cy="251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25"/>
              </a:lnTo>
              <a:lnTo>
                <a:pt x="2418443" y="58625"/>
              </a:lnTo>
              <a:lnTo>
                <a:pt x="2418443" y="25112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72078-4ACB-4AA9-9367-9C2ADB793229}">
      <dsp:nvSpPr>
        <dsp:cNvPr id="0" name=""/>
        <dsp:cNvSpPr/>
      </dsp:nvSpPr>
      <dsp:spPr>
        <a:xfrm>
          <a:off x="4012373" y="1866771"/>
          <a:ext cx="91440" cy="251129"/>
        </a:xfrm>
        <a:custGeom>
          <a:avLst/>
          <a:gdLst/>
          <a:ahLst/>
          <a:cxnLst/>
          <a:rect l="0" t="0" r="0" b="0"/>
          <a:pathLst>
            <a:path>
              <a:moveTo>
                <a:pt x="73935" y="0"/>
              </a:moveTo>
              <a:lnTo>
                <a:pt x="73935" y="58625"/>
              </a:lnTo>
              <a:lnTo>
                <a:pt x="45720" y="58625"/>
              </a:lnTo>
              <a:lnTo>
                <a:pt x="45720" y="25112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A20EE-EB03-4A1A-AF58-6A2CCC1280E4}">
      <dsp:nvSpPr>
        <dsp:cNvPr id="0" name=""/>
        <dsp:cNvSpPr/>
      </dsp:nvSpPr>
      <dsp:spPr>
        <a:xfrm>
          <a:off x="1709721" y="1866771"/>
          <a:ext cx="2376587" cy="251129"/>
        </a:xfrm>
        <a:custGeom>
          <a:avLst/>
          <a:gdLst/>
          <a:ahLst/>
          <a:cxnLst/>
          <a:rect l="0" t="0" r="0" b="0"/>
          <a:pathLst>
            <a:path>
              <a:moveTo>
                <a:pt x="2376587" y="0"/>
              </a:moveTo>
              <a:lnTo>
                <a:pt x="2376587" y="58625"/>
              </a:lnTo>
              <a:lnTo>
                <a:pt x="0" y="58625"/>
              </a:lnTo>
              <a:lnTo>
                <a:pt x="0" y="25112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403E1-01C7-4B84-8D51-3462617DA206}">
      <dsp:nvSpPr>
        <dsp:cNvPr id="0" name=""/>
        <dsp:cNvSpPr/>
      </dsp:nvSpPr>
      <dsp:spPr>
        <a:xfrm>
          <a:off x="1125002" y="0"/>
          <a:ext cx="5922612" cy="1866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Main Hypothesis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 mutation in the RII binding site in AKAP9 causes a decrease in phosphorylated KCNQ1. </a:t>
          </a:r>
          <a:endParaRPr lang="en-US" sz="2300" kern="1200" dirty="0"/>
        </a:p>
      </dsp:txBody>
      <dsp:txXfrm>
        <a:off x="1125002" y="0"/>
        <a:ext cx="5922612" cy="1866771"/>
      </dsp:txXfrm>
    </dsp:sp>
    <dsp:sp modelId="{5A88CE5B-72E1-465A-ABE9-A5B6A442BEF1}">
      <dsp:nvSpPr>
        <dsp:cNvPr id="0" name=""/>
        <dsp:cNvSpPr/>
      </dsp:nvSpPr>
      <dsp:spPr>
        <a:xfrm>
          <a:off x="702583" y="2117901"/>
          <a:ext cx="2014275" cy="2272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Experiment Part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Establish that  AKAP9, PRKAR2A/B, and KCNQ1 localize to the same areas.</a:t>
          </a:r>
          <a:endParaRPr lang="en-US" sz="1400" b="0" kern="1200" dirty="0"/>
        </a:p>
      </dsp:txBody>
      <dsp:txXfrm>
        <a:off x="702583" y="2117901"/>
        <a:ext cx="2014275" cy="2272433"/>
      </dsp:txXfrm>
    </dsp:sp>
    <dsp:sp modelId="{E2397C6E-7907-413F-804E-4872590043AF}">
      <dsp:nvSpPr>
        <dsp:cNvPr id="0" name=""/>
        <dsp:cNvSpPr/>
      </dsp:nvSpPr>
      <dsp:spPr>
        <a:xfrm>
          <a:off x="3048682" y="2117901"/>
          <a:ext cx="2018822" cy="2268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Experiment Part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Test to see if changes in the AKAP9 RII binding domain effect protein binding</a:t>
          </a:r>
          <a:endParaRPr lang="en-US" sz="1400" b="1" kern="1200" dirty="0"/>
        </a:p>
      </dsp:txBody>
      <dsp:txXfrm>
        <a:off x="3048682" y="2117901"/>
        <a:ext cx="2018822" cy="2268455"/>
      </dsp:txXfrm>
    </dsp:sp>
    <dsp:sp modelId="{48A2C13D-7B4F-4BA6-BA1C-1C293543FDFC}">
      <dsp:nvSpPr>
        <dsp:cNvPr id="0" name=""/>
        <dsp:cNvSpPr/>
      </dsp:nvSpPr>
      <dsp:spPr>
        <a:xfrm>
          <a:off x="5495341" y="2117901"/>
          <a:ext cx="2018822" cy="2268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Experiment Part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Screen for </a:t>
          </a:r>
          <a:r>
            <a:rPr lang="en-US" sz="1400" b="0" kern="1200" dirty="0" smtClean="0"/>
            <a:t>unknown </a:t>
          </a:r>
          <a:r>
            <a:rPr lang="en-US" sz="1400" b="0" kern="1200" dirty="0" smtClean="0"/>
            <a:t>mutations for further testing.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/>
        </a:p>
      </dsp:txBody>
      <dsp:txXfrm>
        <a:off x="5495341" y="2117901"/>
        <a:ext cx="2018822" cy="2268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749E5E-27E9-4182-9A71-78D9472560B4}" type="datetimeFigureOut">
              <a:rPr lang="en-US" smtClean="0"/>
              <a:t>4/26/2012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3CFDBD-E729-449A-9746-63221B95BC4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9" y="0"/>
            <a:ext cx="91632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549832" cy="2251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KCNQ1 and Long QT Syndrome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2229464"/>
            <a:ext cx="3505200" cy="112333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Daniel Burgardt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56466" r="26209" b="6250"/>
          <a:stretch/>
        </p:blipFill>
        <p:spPr bwMode="auto">
          <a:xfrm>
            <a:off x="152400" y="2301766"/>
            <a:ext cx="8860221" cy="272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needed protein to attach the PRKAR2A/B complex to KCNQ1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AKAP9 as a scaffold protein</a:t>
            </a:r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3962400" y="3505200"/>
            <a:ext cx="2743200" cy="647700"/>
          </a:xfrm>
          <a:prstGeom prst="donut">
            <a:avLst>
              <a:gd name="adj" fmla="val 10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3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22534" r="51125" b="5927"/>
          <a:stretch/>
        </p:blipFill>
        <p:spPr bwMode="auto">
          <a:xfrm>
            <a:off x="1086677" y="3144078"/>
            <a:ext cx="6732105" cy="356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25725" r="14138" b="40845"/>
          <a:stretch/>
        </p:blipFill>
        <p:spPr bwMode="auto">
          <a:xfrm>
            <a:off x="685800" y="994928"/>
            <a:ext cx="8001000" cy="214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 Experiments</a:t>
            </a:r>
            <a:br>
              <a:rPr lang="en-US" dirty="0" smtClean="0"/>
            </a:br>
            <a:r>
              <a:rPr lang="en-US" dirty="0"/>
              <a:t>	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783904"/>
            <a:ext cx="4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one I </a:t>
            </a:r>
            <a:r>
              <a:rPr lang="en-US" dirty="0" smtClean="0"/>
              <a:t>chose </a:t>
            </a:r>
            <a:r>
              <a:rPr lang="en-US" dirty="0"/>
              <a:t>to </a:t>
            </a:r>
            <a:r>
              <a:rPr lang="en-US" dirty="0" smtClean="0"/>
              <a:t>challenge…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use mouse as a model organism?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28017" r="36507" b="13363"/>
          <a:stretch/>
        </p:blipFill>
        <p:spPr bwMode="auto">
          <a:xfrm>
            <a:off x="5268310" y="3946026"/>
            <a:ext cx="3886200" cy="291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t="39871" r="27298" b="29872"/>
          <a:stretch/>
        </p:blipFill>
        <p:spPr bwMode="auto">
          <a:xfrm>
            <a:off x="4343400" y="1066800"/>
            <a:ext cx="4811110" cy="221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38686" r="42003" b="24677"/>
          <a:stretch/>
        </p:blipFill>
        <p:spPr bwMode="auto">
          <a:xfrm>
            <a:off x="268014" y="1194694"/>
            <a:ext cx="4038600" cy="189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06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PRKAR2A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1410" y="114477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AKAP9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4500" y="3576694"/>
            <a:ext cx="125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KCNQ1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61314" r="42681" b="5496"/>
          <a:stretch/>
        </p:blipFill>
        <p:spPr bwMode="auto">
          <a:xfrm>
            <a:off x="543910" y="3946026"/>
            <a:ext cx="3799490" cy="242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361366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PRKAR2B</a:t>
            </a:r>
            <a:endParaRPr lang="en-US" dirty="0"/>
          </a:p>
        </p:txBody>
      </p:sp>
      <p:sp>
        <p:nvSpPr>
          <p:cNvPr id="8" name="Donut 7"/>
          <p:cNvSpPr/>
          <p:nvPr/>
        </p:nvSpPr>
        <p:spPr>
          <a:xfrm>
            <a:off x="5524500" y="4142601"/>
            <a:ext cx="868417" cy="200799"/>
          </a:xfrm>
          <a:prstGeom prst="donut">
            <a:avLst>
              <a:gd name="adj" fmla="val 3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524500" y="4724400"/>
            <a:ext cx="868417" cy="200799"/>
          </a:xfrm>
          <a:prstGeom prst="donut">
            <a:avLst>
              <a:gd name="adj" fmla="val 3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3195145" y="4261392"/>
            <a:ext cx="990600" cy="252799"/>
          </a:xfrm>
          <a:prstGeom prst="donut">
            <a:avLst>
              <a:gd name="adj" fmla="val 3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760936" y="5059570"/>
            <a:ext cx="929509" cy="342443"/>
          </a:xfrm>
          <a:prstGeom prst="donut">
            <a:avLst>
              <a:gd name="adj" fmla="val 3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676899" y="1066800"/>
            <a:ext cx="868417" cy="200799"/>
          </a:xfrm>
          <a:prstGeom prst="donut">
            <a:avLst>
              <a:gd name="adj" fmla="val 3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5913383" y="1704201"/>
            <a:ext cx="868417" cy="200799"/>
          </a:xfrm>
          <a:prstGeom prst="donut">
            <a:avLst>
              <a:gd name="adj" fmla="val 3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3283826" y="1347829"/>
            <a:ext cx="868417" cy="200799"/>
          </a:xfrm>
          <a:prstGeom prst="donut">
            <a:avLst>
              <a:gd name="adj" fmla="val 3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3516367" y="1804600"/>
            <a:ext cx="868417" cy="200799"/>
          </a:xfrm>
          <a:prstGeom prst="donut">
            <a:avLst>
              <a:gd name="adj" fmla="val 3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2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295610"/>
              </p:ext>
            </p:extLst>
          </p:nvPr>
        </p:nvGraphicFramePr>
        <p:xfrm>
          <a:off x="457200" y="11430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914400" y="2559269"/>
            <a:ext cx="2495550" cy="3276600"/>
          </a:xfrm>
          <a:prstGeom prst="donut">
            <a:avLst>
              <a:gd name="adj" fmla="val 38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Do all four proteins localize to the same part of the heart cell</a:t>
            </a:r>
            <a:r>
              <a:rPr lang="en-US" sz="4400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0" y="1524000"/>
            <a:ext cx="4041775" cy="39417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Method:</a:t>
            </a:r>
            <a:r>
              <a:rPr lang="en-US" sz="2000" dirty="0" smtClean="0"/>
              <a:t> Immunofluorescence analysis of heart cells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49" y="1447800"/>
            <a:ext cx="374310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4992385"/>
            <a:ext cx="431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Localization of KCNQ1 in heart cells</a:t>
            </a:r>
            <a:r>
              <a:rPr lang="en-US" baseline="30000" dirty="0"/>
              <a:t>5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424237"/>
            <a:ext cx="14573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228600" y="3848100"/>
            <a:ext cx="1752600" cy="685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>
            <a:off x="2209800" y="3858266"/>
            <a:ext cx="457200" cy="494015"/>
          </a:xfrm>
          <a:prstGeom prst="plus">
            <a:avLst>
              <a:gd name="adj" fmla="val 3879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" y="40063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3448" y="455363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Antibody with fluorophore</a:t>
            </a:r>
            <a:endParaRPr lang="en-US" dirty="0"/>
          </a:p>
        </p:txBody>
      </p:sp>
      <p:sp>
        <p:nvSpPr>
          <p:cNvPr id="10" name="Equal 9"/>
          <p:cNvSpPr/>
          <p:nvPr/>
        </p:nvSpPr>
        <p:spPr>
          <a:xfrm>
            <a:off x="3924300" y="3623831"/>
            <a:ext cx="495300" cy="962883"/>
          </a:xfrm>
          <a:prstGeom prst="mathEqual">
            <a:avLst>
              <a:gd name="adj1" fmla="val 10421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Are </a:t>
            </a:r>
            <a:r>
              <a:rPr lang="en-US" sz="3200" dirty="0"/>
              <a:t>all four </a:t>
            </a:r>
            <a:r>
              <a:rPr lang="en-US" sz="3200" dirty="0" smtClean="0"/>
              <a:t>proteins active in the same cell functions?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066800"/>
            <a:ext cx="7391400" cy="765175"/>
          </a:xfrm>
        </p:spPr>
        <p:txBody>
          <a:bodyPr/>
          <a:lstStyle/>
          <a:p>
            <a:r>
              <a:rPr lang="en-US" b="1" dirty="0" smtClean="0"/>
              <a:t>Method: </a:t>
            </a:r>
            <a:r>
              <a:rPr lang="en-US" sz="2000" dirty="0" smtClean="0"/>
              <a:t>Look at gene ontology terms</a:t>
            </a:r>
          </a:p>
          <a:p>
            <a:pPr lvl="1"/>
            <a:endParaRPr lang="en-US" sz="1000" dirty="0" smtClean="0"/>
          </a:p>
          <a:p>
            <a:pPr lvl="1"/>
            <a:endParaRPr lang="en-US" sz="1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1" t="54526" r="42889" b="11423"/>
          <a:stretch/>
        </p:blipFill>
        <p:spPr bwMode="auto">
          <a:xfrm>
            <a:off x="152400" y="1524000"/>
            <a:ext cx="3647090" cy="24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9" t="54202" r="47213" b="11530"/>
          <a:stretch/>
        </p:blipFill>
        <p:spPr bwMode="auto">
          <a:xfrm>
            <a:off x="155028" y="4275083"/>
            <a:ext cx="3644462" cy="250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54418" r="46850" b="19289"/>
          <a:stretch/>
        </p:blipFill>
        <p:spPr bwMode="auto">
          <a:xfrm>
            <a:off x="5181600" y="4267200"/>
            <a:ext cx="372880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9490" y="1501822"/>
            <a:ext cx="153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PRKAR2A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33839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AKAP9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3724" y="4275083"/>
            <a:ext cx="139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PRKAR2B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34377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KCNQ1</a:t>
            </a:r>
            <a:r>
              <a:rPr lang="en-US" baseline="30000" dirty="0" smtClean="0"/>
              <a:t>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1" t="34491" r="53471" b="52155"/>
          <a:stretch/>
        </p:blipFill>
        <p:spPr bwMode="auto">
          <a:xfrm>
            <a:off x="5638800" y="1361509"/>
            <a:ext cx="3128545" cy="13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0" t="52951" r="49515" b="33385"/>
          <a:stretch/>
        </p:blipFill>
        <p:spPr bwMode="auto">
          <a:xfrm>
            <a:off x="5670330" y="2667000"/>
            <a:ext cx="324007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310514"/>
              </p:ext>
            </p:extLst>
          </p:nvPr>
        </p:nvGraphicFramePr>
        <p:xfrm>
          <a:off x="457200" y="11430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3295650" y="2895600"/>
            <a:ext cx="2495550" cy="3276600"/>
          </a:xfrm>
          <a:prstGeom prst="donut">
            <a:avLst>
              <a:gd name="adj" fmla="val 38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2578"/>
            <a:ext cx="8610600" cy="2986967"/>
          </a:xfrm>
        </p:spPr>
        <p:txBody>
          <a:bodyPr>
            <a:normAutofit/>
          </a:bodyPr>
          <a:lstStyle/>
          <a:p>
            <a:r>
              <a:rPr lang="en-US" b="1" dirty="0" smtClean="0"/>
              <a:t>Method: </a:t>
            </a:r>
            <a:r>
              <a:rPr lang="en-US" dirty="0" smtClean="0"/>
              <a:t>Microarray of mouse strand AKAP9 protein to look for phosphorylated PRKAR2A/B complex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Does changes in AKAP9 RII binding sites effect the binding of PRKAR2A/B</a:t>
            </a:r>
            <a:r>
              <a:rPr lang="en-US" sz="3600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601396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: wt AKAP9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03488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: AKAP9 </a:t>
            </a:r>
            <a:r>
              <a:rPr lang="el-GR" dirty="0" smtClean="0"/>
              <a:t>Δ</a:t>
            </a:r>
            <a:r>
              <a:rPr lang="en-US" dirty="0" smtClean="0"/>
              <a:t> RII Binding site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5591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3737221"/>
            <a:ext cx="5591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0" y="317338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RII Binding Domain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4876800" y="2905126"/>
            <a:ext cx="381000" cy="268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>
            <a:off x="4876800" y="3542720"/>
            <a:ext cx="381000" cy="194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2" y="4114800"/>
            <a:ext cx="2821865" cy="282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ontent Placeholder 1"/>
          <p:cNvSpPr txBox="1">
            <a:spLocks/>
          </p:cNvSpPr>
          <p:nvPr/>
        </p:nvSpPr>
        <p:spPr>
          <a:xfrm>
            <a:off x="3657600" y="4114800"/>
            <a:ext cx="4114800" cy="171907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Shows </a:t>
            </a:r>
            <a:r>
              <a:rPr lang="en-US" dirty="0" smtClean="0"/>
              <a:t>wt-AKAP9</a:t>
            </a:r>
            <a:endParaRPr lang="en-US" dirty="0" smtClean="0"/>
          </a:p>
          <a:p>
            <a:r>
              <a:rPr lang="en-US" dirty="0" smtClean="0"/>
              <a:t>Shows AKAP9 </a:t>
            </a:r>
            <a:r>
              <a:rPr lang="el-GR" dirty="0" smtClean="0"/>
              <a:t>Δ</a:t>
            </a:r>
            <a:r>
              <a:rPr lang="en-US" dirty="0" smtClean="0"/>
              <a:t>RII Binding site</a:t>
            </a:r>
          </a:p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043236" y="4291675"/>
            <a:ext cx="9953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043236" y="4767072"/>
            <a:ext cx="995364" cy="414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100387" y="5300472"/>
            <a:ext cx="866777" cy="626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9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809444"/>
              </p:ext>
            </p:extLst>
          </p:nvPr>
        </p:nvGraphicFramePr>
        <p:xfrm>
          <a:off x="457200" y="11430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5734050" y="2627586"/>
            <a:ext cx="2495550" cy="3276600"/>
          </a:xfrm>
          <a:prstGeom prst="donut">
            <a:avLst>
              <a:gd name="adj" fmla="val 38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Method:</a:t>
            </a:r>
            <a:r>
              <a:rPr lang="en-US" sz="2000" dirty="0" smtClean="0"/>
              <a:t> DNA sequencing of patients with Congenital Long-QT Syndrome (LQTS)</a:t>
            </a:r>
          </a:p>
          <a:p>
            <a:pPr marL="630936" lvl="2" indent="0">
              <a:buNone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Is there a specific mutation in the RII binding site on </a:t>
            </a:r>
            <a:r>
              <a:rPr lang="en-US" sz="4400" dirty="0" smtClean="0"/>
              <a:t>AKAP9?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6781800" cy="218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55" y="4359831"/>
            <a:ext cx="4139834" cy="227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9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38072"/>
          </a:xfrm>
        </p:spPr>
        <p:txBody>
          <a:bodyPr/>
          <a:lstStyle/>
          <a:p>
            <a:r>
              <a:rPr lang="en-US" dirty="0"/>
              <a:t>“LQTS is a disorder of cardiac repolarization resulting in QT prolongation on an electrocardiogram</a:t>
            </a:r>
            <a:r>
              <a:rPr lang="en-US" dirty="0" smtClean="0"/>
              <a:t>.”</a:t>
            </a:r>
            <a:r>
              <a:rPr lang="en-US" baseline="30000" dirty="0" smtClean="0"/>
              <a:t>11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Long-QT Syndrome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15018"/>
            <a:ext cx="6038566" cy="28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55626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531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en-US" dirty="0" smtClean="0"/>
              <a:t>Is the mutation that is found in the RII binding site causing a problem in localization of the PRKAR2A/B complex?</a:t>
            </a:r>
          </a:p>
          <a:p>
            <a:r>
              <a:rPr lang="en-US" dirty="0" smtClean="0"/>
              <a:t>Does the same interactions of proteins occur in all cells known to have these proteins?</a:t>
            </a:r>
          </a:p>
          <a:p>
            <a:r>
              <a:rPr lang="en-US" dirty="0" smtClean="0"/>
              <a:t>Is there a mutation in the PRKAR2A/B complex?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4191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8915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1400" dirty="0"/>
              <a:t>1-http://</a:t>
            </a:r>
            <a:r>
              <a:rPr lang="en-US" sz="1400" dirty="0" smtClean="0"/>
              <a:t>www.genecards.org/cgi-bin/carddisp.pl?gene=KCNQ1</a:t>
            </a:r>
          </a:p>
          <a:p>
            <a:r>
              <a:rPr lang="en-US" sz="1400" dirty="0"/>
              <a:t>2-http://</a:t>
            </a:r>
            <a:r>
              <a:rPr lang="en-US" sz="1400" dirty="0" smtClean="0"/>
              <a:t>www.genecards.org/cgi-bin/carddisp.pl?gene=AKAP9</a:t>
            </a:r>
          </a:p>
          <a:p>
            <a:r>
              <a:rPr lang="en-US" sz="1400" dirty="0"/>
              <a:t>3-http://</a:t>
            </a:r>
            <a:r>
              <a:rPr lang="en-US" sz="1400" dirty="0" smtClean="0"/>
              <a:t>www.genecards.org/cgi-bin/carddisp.pl?gene=PRKAR2A</a:t>
            </a:r>
          </a:p>
          <a:p>
            <a:r>
              <a:rPr lang="en-US" sz="1400" dirty="0"/>
              <a:t>4-http://</a:t>
            </a:r>
            <a:r>
              <a:rPr lang="en-US" sz="1400" dirty="0" smtClean="0"/>
              <a:t>www.genecards.org/cgi-bin/carddisp.pl?gene=PRKAR2B</a:t>
            </a:r>
          </a:p>
          <a:p>
            <a:r>
              <a:rPr lang="en-US" sz="1400" dirty="0" smtClean="0"/>
              <a:t>5-Moretti, Alessandra et al. “Patient-Specific Induced Pluripotent Stem-Cell Models for Long-QT 	Syndrome”. </a:t>
            </a:r>
            <a:r>
              <a:rPr lang="en-US" sz="1400" u="sng" dirty="0" smtClean="0"/>
              <a:t>The New England Journal of Medicine</a:t>
            </a:r>
            <a:r>
              <a:rPr lang="en-US" sz="1400" dirty="0" smtClean="0"/>
              <a:t>. Vol. 363 No. 15. October 2010.</a:t>
            </a:r>
          </a:p>
          <a:p>
            <a:r>
              <a:rPr lang="en-US" sz="1400" dirty="0"/>
              <a:t>6-http://www.proteinatlas.org/ENSG00000127914</a:t>
            </a:r>
            <a:endParaRPr lang="en-US" sz="1400" dirty="0" smtClean="0"/>
          </a:p>
          <a:p>
            <a:r>
              <a:rPr lang="en-US" sz="1400" dirty="0" smtClean="0"/>
              <a:t>7-Lim, Chinten et al. “</a:t>
            </a:r>
            <a:r>
              <a:rPr lang="el-GR" sz="1400" dirty="0" smtClean="0"/>
              <a:t>α</a:t>
            </a:r>
            <a:r>
              <a:rPr lang="en-US" sz="1400" dirty="0" smtClean="0"/>
              <a:t>4 Integrins are Type I cAMP-dependent protein kinase-anchoring 	proteins”. </a:t>
            </a:r>
            <a:r>
              <a:rPr lang="en-US" sz="1400" u="sng" dirty="0" smtClean="0"/>
              <a:t>Nature Cell Biology</a:t>
            </a:r>
            <a:r>
              <a:rPr lang="en-US" sz="1400" dirty="0" smtClean="0"/>
              <a:t>. No. 9. p.415-421. 2007.</a:t>
            </a:r>
          </a:p>
          <a:p>
            <a:r>
              <a:rPr lang="en-US" sz="1400" dirty="0" smtClean="0"/>
              <a:t>8-Barzi, Mercedes et al. “Sonic-hedgehog-mediated proliferation requires the localization of 	PKA to the cilium base”. </a:t>
            </a:r>
            <a:r>
              <a:rPr lang="en-US" sz="1400" u="sng" dirty="0" smtClean="0"/>
              <a:t>Journal of Cell Science</a:t>
            </a:r>
            <a:r>
              <a:rPr lang="en-US" sz="1400" dirty="0" smtClean="0"/>
              <a:t>. No. 123. p.62-69. 2010.</a:t>
            </a:r>
          </a:p>
          <a:p>
            <a:r>
              <a:rPr lang="en-US" sz="1400" dirty="0"/>
              <a:t>9-http://</a:t>
            </a:r>
            <a:r>
              <a:rPr lang="en-US" sz="1400" dirty="0" smtClean="0"/>
              <a:t>www.nature.com/scitable/content/dna-sequencing-of-rt-pcr-products-can-8854580</a:t>
            </a:r>
          </a:p>
          <a:p>
            <a:r>
              <a:rPr lang="en-US" sz="1400" dirty="0" smtClean="0"/>
              <a:t>10-Wilde, Arthur and Connie Bezzina. “Genetics of Cardiac Arrhythmias”. </a:t>
            </a:r>
            <a:r>
              <a:rPr lang="en-US" sz="1400" u="sng" dirty="0" smtClean="0"/>
              <a:t>Heart</a:t>
            </a:r>
            <a:r>
              <a:rPr lang="en-US" sz="1400" dirty="0" smtClean="0"/>
              <a:t>. Vol. 91. No. 10. 	2005.</a:t>
            </a:r>
          </a:p>
          <a:p>
            <a:r>
              <a:rPr lang="en-US" sz="1400" dirty="0" smtClean="0"/>
              <a:t>11-</a:t>
            </a:r>
            <a:r>
              <a:rPr lang="en-US" sz="1400" dirty="0"/>
              <a:t>Twedell, Diane Associate Editor. </a:t>
            </a:r>
            <a:r>
              <a:rPr lang="en-US" sz="1400" dirty="0" smtClean="0"/>
              <a:t>“An </a:t>
            </a:r>
            <a:r>
              <a:rPr lang="en-US" sz="1400" dirty="0"/>
              <a:t>Overview of Congenital Long QT </a:t>
            </a:r>
            <a:r>
              <a:rPr lang="en-US" sz="1400" dirty="0" smtClean="0"/>
              <a:t>Syndrome”. </a:t>
            </a:r>
            <a:r>
              <a:rPr lang="en-US" sz="1400" u="sng" dirty="0"/>
              <a:t>The Journal </a:t>
            </a:r>
            <a:r>
              <a:rPr lang="en-US" sz="1400" dirty="0"/>
              <a:t>	</a:t>
            </a:r>
            <a:r>
              <a:rPr lang="en-US" sz="1400" u="sng" dirty="0" smtClean="0"/>
              <a:t>of </a:t>
            </a:r>
            <a:r>
              <a:rPr lang="en-US" sz="1400" u="sng" dirty="0"/>
              <a:t>Continuing Education in Nursing</a:t>
            </a:r>
            <a:r>
              <a:rPr lang="en-US" sz="1400" dirty="0" smtClean="0"/>
              <a:t>. January/February </a:t>
            </a:r>
            <a:r>
              <a:rPr lang="en-US" sz="1400" dirty="0"/>
              <a:t>2005. </a:t>
            </a:r>
            <a:r>
              <a:rPr lang="en-US" sz="1400" dirty="0" smtClean="0"/>
              <a:t>Vol. </a:t>
            </a:r>
            <a:r>
              <a:rPr lang="en-US" sz="1400" dirty="0"/>
              <a:t>36, No 1.</a:t>
            </a:r>
            <a:br>
              <a:rPr lang="en-US" sz="1400" dirty="0"/>
            </a:br>
            <a:r>
              <a:rPr lang="en-US" sz="1400" dirty="0"/>
              <a:t>12-http://</a:t>
            </a:r>
            <a:r>
              <a:rPr lang="en-US" sz="1400" dirty="0" smtClean="0"/>
              <a:t>t0.gstatic.com/</a:t>
            </a:r>
            <a:r>
              <a:rPr lang="en-US" sz="1400" dirty="0" err="1" smtClean="0"/>
              <a:t>images?q</a:t>
            </a:r>
            <a:r>
              <a:rPr lang="en-US" sz="1400" dirty="0" smtClean="0"/>
              <a:t>=tbn:ANd9GcR9yS9kVqT7GRLliNRXPf-2nv5F-</a:t>
            </a:r>
          </a:p>
          <a:p>
            <a:r>
              <a:rPr lang="en-US" sz="1400" dirty="0"/>
              <a:t>13-http://</a:t>
            </a:r>
            <a:r>
              <a:rPr lang="en-US" sz="1400" dirty="0" smtClean="0"/>
              <a:t>ghr.nlm.nih.gov/gene/KCNQ1</a:t>
            </a:r>
          </a:p>
          <a:p>
            <a:r>
              <a:rPr lang="en-US" sz="1400" dirty="0" smtClean="0"/>
              <a:t>14-Protein network maps are </a:t>
            </a:r>
            <a:r>
              <a:rPr lang="en-US" sz="1400" dirty="0"/>
              <a:t>all from: </a:t>
            </a:r>
            <a:r>
              <a:rPr lang="en-US" sz="1400" dirty="0" smtClean="0"/>
              <a:t>	http</a:t>
            </a:r>
            <a:r>
              <a:rPr lang="en-US" sz="1400" dirty="0"/>
              <a:t>://</a:t>
            </a:r>
            <a:r>
              <a:rPr lang="en-US" sz="1400" dirty="0" smtClean="0"/>
              <a:t>string.embl.de/newstring_cgi/show_input_page.pl?UserId=q9lK_ccFQ4Ys&amp;sessionId=lDjU	_</a:t>
            </a:r>
            <a:r>
              <a:rPr lang="en-US" sz="1400" dirty="0"/>
              <a:t>IKBH5RI</a:t>
            </a:r>
            <a:endParaRPr lang="en-US" sz="1400" dirty="0" smtClean="0"/>
          </a:p>
          <a:p>
            <a:r>
              <a:rPr lang="en-US" sz="1400" dirty="0" smtClean="0"/>
              <a:t>15-</a:t>
            </a:r>
          </a:p>
          <a:p>
            <a:r>
              <a:rPr lang="en-US" sz="1400" dirty="0" smtClean="0"/>
              <a:t>16-</a:t>
            </a:r>
          </a:p>
          <a:p>
            <a:r>
              <a:rPr lang="en-US" sz="1400" dirty="0" smtClean="0"/>
              <a:t>17-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LQTS can lead to many other symptoms, some far more serious than a longer QT interval.</a:t>
            </a:r>
          </a:p>
          <a:p>
            <a:pPr lvl="1"/>
            <a:r>
              <a:rPr lang="en-US" dirty="0" smtClean="0"/>
              <a:t>Sudden </a:t>
            </a:r>
            <a:r>
              <a:rPr lang="en-US" dirty="0"/>
              <a:t>loss of </a:t>
            </a:r>
            <a:r>
              <a:rPr lang="en-US" dirty="0" smtClean="0"/>
              <a:t>consciousness</a:t>
            </a:r>
          </a:p>
          <a:p>
            <a:pPr lvl="1"/>
            <a:r>
              <a:rPr lang="en-US" dirty="0" smtClean="0"/>
              <a:t>Seizures</a:t>
            </a:r>
          </a:p>
          <a:p>
            <a:pPr lvl="1"/>
            <a:r>
              <a:rPr lang="en-US" dirty="0" smtClean="0"/>
              <a:t>Sudden </a:t>
            </a:r>
            <a:r>
              <a:rPr lang="en-US" dirty="0"/>
              <a:t>death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US" dirty="0" smtClean="0"/>
              <a:t>Many reasons, some unknown, the main reason is mutations in the KCNQ1 protein.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causes these phenotypes?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3375" y="3296356"/>
            <a:ext cx="38290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182431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Chromosome placement</a:t>
            </a:r>
            <a:r>
              <a:rPr lang="en-US" sz="1400" baseline="30000" dirty="0" smtClean="0"/>
              <a:t>16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16151"/>
            <a:ext cx="6010275" cy="128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5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potassium voltage-gated channel</a:t>
            </a:r>
            <a:r>
              <a:rPr lang="en-US" dirty="0"/>
              <a:t>, KQT-like subfamily, member </a:t>
            </a:r>
            <a:r>
              <a:rPr lang="en-US" dirty="0" smtClean="0"/>
              <a:t>1</a:t>
            </a:r>
          </a:p>
          <a:p>
            <a:r>
              <a:rPr lang="en-US" dirty="0" smtClean="0"/>
              <a:t>Helps shuffle potassium ions across membrane to repolarize heart cells</a:t>
            </a:r>
          </a:p>
          <a:p>
            <a:r>
              <a:rPr lang="en-US" dirty="0" smtClean="0"/>
              <a:t>Must be phosphorylated in order to function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KCNQ1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9871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1150" y="54241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KCNQ1 protein structure</a:t>
            </a:r>
            <a:r>
              <a:rPr lang="en-US" sz="1200" baseline="30000" dirty="0" smtClean="0"/>
              <a:t>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91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at least seven activating phosphorylation sites along the KCNQ1 protein</a:t>
            </a:r>
            <a:r>
              <a:rPr lang="en-US" baseline="30000" dirty="0" smtClean="0"/>
              <a:t>15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Phosphorylation sites in KCNQ1?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7200" y="2971800"/>
            <a:ext cx="8458200" cy="2057400"/>
            <a:chOff x="533400" y="2209800"/>
            <a:chExt cx="8458200" cy="2057400"/>
          </a:xfrm>
        </p:grpSpPr>
        <p:grpSp>
          <p:nvGrpSpPr>
            <p:cNvPr id="15" name="Group 14"/>
            <p:cNvGrpSpPr/>
            <p:nvPr/>
          </p:nvGrpSpPr>
          <p:grpSpPr>
            <a:xfrm>
              <a:off x="533400" y="2209800"/>
              <a:ext cx="8153400" cy="1747838"/>
              <a:chOff x="533400" y="2209800"/>
              <a:chExt cx="8153400" cy="174783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33400" y="2209800"/>
                <a:ext cx="7924800" cy="1747838"/>
                <a:chOff x="304800" y="2443162"/>
                <a:chExt cx="7924800" cy="1747838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2443162"/>
                  <a:ext cx="7924800" cy="17478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2362200" y="2590800"/>
                  <a:ext cx="1295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Ion_trans</a:t>
                  </a:r>
                  <a:endParaRPr lang="en-US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562600" y="2590800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KCNQ_channel</a:t>
                  </a:r>
                  <a:endParaRPr lang="en-US" dirty="0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8077200" y="2362200"/>
                <a:ext cx="609600" cy="5169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447800" y="386488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3864886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7600" y="3886200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3886200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3897868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96100" y="3886200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600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753" y="2992567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S27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19600" y="269450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S409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24600" y="30596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T513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2831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S577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0" y="2667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T470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05400" y="267580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S464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5400" y="30596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S468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01000" y="2362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676aa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27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phosphorylates KCNQ1?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1107830"/>
            <a:ext cx="7246883" cy="5597770"/>
            <a:chOff x="1676399" y="1239715"/>
            <a:chExt cx="7246883" cy="559777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6" t="15535" r="16692" b="2137"/>
            <a:stretch/>
          </p:blipFill>
          <p:spPr bwMode="auto">
            <a:xfrm>
              <a:off x="1676399" y="1239715"/>
              <a:ext cx="7246883" cy="5597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Donut 3"/>
            <p:cNvSpPr/>
            <p:nvPr/>
          </p:nvSpPr>
          <p:spPr>
            <a:xfrm>
              <a:off x="4430110" y="2819400"/>
              <a:ext cx="1143000" cy="1066800"/>
            </a:xfrm>
            <a:prstGeom prst="donut">
              <a:avLst>
                <a:gd name="adj" fmla="val 72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5017376" y="3886200"/>
              <a:ext cx="1295400" cy="990600"/>
            </a:xfrm>
            <a:prstGeom prst="donut">
              <a:avLst>
                <a:gd name="adj" fmla="val 704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4925410" y="5181600"/>
              <a:ext cx="1295400" cy="990600"/>
            </a:xfrm>
            <a:prstGeom prst="donut">
              <a:avLst>
                <a:gd name="adj" fmla="val 704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05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884" y="1900609"/>
            <a:ext cx="2133600" cy="838563"/>
          </a:xfrm>
        </p:spPr>
        <p:txBody>
          <a:bodyPr/>
          <a:lstStyle/>
          <a:p>
            <a:r>
              <a:rPr lang="en-US" dirty="0" smtClean="0"/>
              <a:t>PRKAR2A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PRKAR2A/B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26865" r="76189" b="59142"/>
          <a:stretch/>
        </p:blipFill>
        <p:spPr bwMode="auto">
          <a:xfrm>
            <a:off x="2548759" y="1066800"/>
            <a:ext cx="6431508" cy="189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26832" r="74860" b="59375"/>
          <a:stretch/>
        </p:blipFill>
        <p:spPr bwMode="auto">
          <a:xfrm>
            <a:off x="2577662" y="3276600"/>
            <a:ext cx="588772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4191000"/>
            <a:ext cx="2133600" cy="8385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PRKAR2B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they need help attaching to target proteins.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600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AKAP9 Protein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8817" y="37837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5" t="23922" r="23179" b="22630"/>
          <a:stretch/>
        </p:blipFill>
        <p:spPr bwMode="auto">
          <a:xfrm>
            <a:off x="1219200" y="1208018"/>
            <a:ext cx="6629400" cy="53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nut 1"/>
          <p:cNvSpPr/>
          <p:nvPr/>
        </p:nvSpPr>
        <p:spPr>
          <a:xfrm>
            <a:off x="6324600" y="5067300"/>
            <a:ext cx="1524000" cy="1143000"/>
          </a:xfrm>
          <a:prstGeom prst="donut">
            <a:avLst>
              <a:gd name="adj" fmla="val 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962400" y="5638800"/>
            <a:ext cx="1524000" cy="1143000"/>
          </a:xfrm>
          <a:prstGeom prst="donut">
            <a:avLst>
              <a:gd name="adj" fmla="val 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819400" y="3890112"/>
            <a:ext cx="1524000" cy="1143000"/>
          </a:xfrm>
          <a:prstGeom prst="donut">
            <a:avLst>
              <a:gd name="adj" fmla="val 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330262" y="2971800"/>
            <a:ext cx="1524000" cy="1143000"/>
          </a:xfrm>
          <a:prstGeom prst="donut">
            <a:avLst>
              <a:gd name="adj" fmla="val 571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1135</TotalTime>
  <Words>592</Words>
  <Application>Microsoft Office PowerPoint</Application>
  <PresentationFormat>On-screen Show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KCNQ1 and Long QT Syndrome</vt:lpstr>
      <vt:lpstr>Long-QT Syndrome</vt:lpstr>
      <vt:lpstr>But…</vt:lpstr>
      <vt:lpstr>What causes these phenotypes?</vt:lpstr>
      <vt:lpstr>KCNQ1</vt:lpstr>
      <vt:lpstr>Phosphorylation sites in KCNQ1?</vt:lpstr>
      <vt:lpstr>What phosphorylates KCNQ1?</vt:lpstr>
      <vt:lpstr>PRKAR2A/B</vt:lpstr>
      <vt:lpstr>AKAP9 Protein</vt:lpstr>
      <vt:lpstr>AKAP9 as a scaffold protein</vt:lpstr>
      <vt:lpstr>Previous Experiments  </vt:lpstr>
      <vt:lpstr>Why use mouse as a model organism?</vt:lpstr>
      <vt:lpstr>Experiment</vt:lpstr>
      <vt:lpstr>Do all four proteins localize to the same part of the heart cell?</vt:lpstr>
      <vt:lpstr>Are all four proteins active in the same cell functions?</vt:lpstr>
      <vt:lpstr>Experiment</vt:lpstr>
      <vt:lpstr>Does changes in AKAP9 RII binding sites effect the binding of PRKAR2A/B?</vt:lpstr>
      <vt:lpstr>Experiment</vt:lpstr>
      <vt:lpstr>Is there a specific mutation in the RII binding site on AKAP9?</vt:lpstr>
      <vt:lpstr>Future Directions</vt:lpstr>
      <vt:lpstr>Questions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Dan</cp:lastModifiedBy>
  <cp:revision>75</cp:revision>
  <dcterms:created xsi:type="dcterms:W3CDTF">2012-04-22T20:38:26Z</dcterms:created>
  <dcterms:modified xsi:type="dcterms:W3CDTF">2012-04-26T14:07:04Z</dcterms:modified>
</cp:coreProperties>
</file>